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C9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765829-FEC9-417A-BC85-FCA40D398099}" v="25" dt="2022-02-15T12:11:22.2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Parry" userId="1c541e5d-0390-42aa-bd16-52e6d96af65e" providerId="ADAL" clId="{A2765829-FEC9-417A-BC85-FCA40D398099}"/>
    <pc:docChg chg="undo custSel addSld delSld modSld sldOrd">
      <pc:chgData name="Jon Parry" userId="1c541e5d-0390-42aa-bd16-52e6d96af65e" providerId="ADAL" clId="{A2765829-FEC9-417A-BC85-FCA40D398099}" dt="2022-02-15T13:19:51.296" v="4218" actId="6549"/>
      <pc:docMkLst>
        <pc:docMk/>
      </pc:docMkLst>
      <pc:sldChg chg="addSp delSp modSp add del mod ord">
        <pc:chgData name="Jon Parry" userId="1c541e5d-0390-42aa-bd16-52e6d96af65e" providerId="ADAL" clId="{A2765829-FEC9-417A-BC85-FCA40D398099}" dt="2022-02-15T13:16:56.624" v="4099" actId="47"/>
        <pc:sldMkLst>
          <pc:docMk/>
          <pc:sldMk cId="671517813" sldId="256"/>
        </pc:sldMkLst>
        <pc:spChg chg="add mod">
          <ac:chgData name="Jon Parry" userId="1c541e5d-0390-42aa-bd16-52e6d96af65e" providerId="ADAL" clId="{A2765829-FEC9-417A-BC85-FCA40D398099}" dt="2022-02-15T12:16:18.291" v="3994" actId="1036"/>
          <ac:spMkLst>
            <pc:docMk/>
            <pc:sldMk cId="671517813" sldId="256"/>
            <ac:spMk id="2" creationId="{C332AC8A-18B7-47CB-B2A9-207752E3504B}"/>
          </ac:spMkLst>
        </pc:spChg>
        <pc:spChg chg="mod">
          <ac:chgData name="Jon Parry" userId="1c541e5d-0390-42aa-bd16-52e6d96af65e" providerId="ADAL" clId="{A2765829-FEC9-417A-BC85-FCA40D398099}" dt="2022-02-15T12:07:44.394" v="3868" actId="1038"/>
          <ac:spMkLst>
            <pc:docMk/>
            <pc:sldMk cId="671517813" sldId="256"/>
            <ac:spMk id="6" creationId="{C8BC1F33-D72D-4333-BB94-4B59FA8D542E}"/>
          </ac:spMkLst>
        </pc:spChg>
        <pc:spChg chg="mod">
          <ac:chgData name="Jon Parry" userId="1c541e5d-0390-42aa-bd16-52e6d96af65e" providerId="ADAL" clId="{A2765829-FEC9-417A-BC85-FCA40D398099}" dt="2022-02-15T12:17:37.488" v="4002" actId="1076"/>
          <ac:spMkLst>
            <pc:docMk/>
            <pc:sldMk cId="671517813" sldId="256"/>
            <ac:spMk id="8" creationId="{3BE4AF4C-759F-4B8D-B646-24A4DEAA5798}"/>
          </ac:spMkLst>
        </pc:spChg>
        <pc:spChg chg="mod">
          <ac:chgData name="Jon Parry" userId="1c541e5d-0390-42aa-bd16-52e6d96af65e" providerId="ADAL" clId="{A2765829-FEC9-417A-BC85-FCA40D398099}" dt="2022-02-15T12:07:44.394" v="3868" actId="1038"/>
          <ac:spMkLst>
            <pc:docMk/>
            <pc:sldMk cId="671517813" sldId="256"/>
            <ac:spMk id="9" creationId="{841A6C23-114E-4D4A-965A-A7063666F05E}"/>
          </ac:spMkLst>
        </pc:spChg>
        <pc:spChg chg="mod">
          <ac:chgData name="Jon Parry" userId="1c541e5d-0390-42aa-bd16-52e6d96af65e" providerId="ADAL" clId="{A2765829-FEC9-417A-BC85-FCA40D398099}" dt="2022-02-15T12:15:55.872" v="3985" actId="1036"/>
          <ac:spMkLst>
            <pc:docMk/>
            <pc:sldMk cId="671517813" sldId="256"/>
            <ac:spMk id="12" creationId="{17E6DA89-04BE-436C-A550-0EAC95C00491}"/>
          </ac:spMkLst>
        </pc:spChg>
        <pc:spChg chg="mod">
          <ac:chgData name="Jon Parry" userId="1c541e5d-0390-42aa-bd16-52e6d96af65e" providerId="ADAL" clId="{A2765829-FEC9-417A-BC85-FCA40D398099}" dt="2022-02-15T12:15:55.872" v="3985" actId="1036"/>
          <ac:spMkLst>
            <pc:docMk/>
            <pc:sldMk cId="671517813" sldId="256"/>
            <ac:spMk id="13" creationId="{FDEE6B3F-DD32-4693-8B7E-D2C65A1B0C8D}"/>
          </ac:spMkLst>
        </pc:spChg>
        <pc:spChg chg="mod">
          <ac:chgData name="Jon Parry" userId="1c541e5d-0390-42aa-bd16-52e6d96af65e" providerId="ADAL" clId="{A2765829-FEC9-417A-BC85-FCA40D398099}" dt="2022-02-15T12:15:55.872" v="3985" actId="1036"/>
          <ac:spMkLst>
            <pc:docMk/>
            <pc:sldMk cId="671517813" sldId="256"/>
            <ac:spMk id="14" creationId="{BFB3DF83-1081-40A7-8C57-74310FDFBEA5}"/>
          </ac:spMkLst>
        </pc:spChg>
        <pc:spChg chg="mod">
          <ac:chgData name="Jon Parry" userId="1c541e5d-0390-42aa-bd16-52e6d96af65e" providerId="ADAL" clId="{A2765829-FEC9-417A-BC85-FCA40D398099}" dt="2022-02-15T12:18:37.841" v="4009" actId="207"/>
          <ac:spMkLst>
            <pc:docMk/>
            <pc:sldMk cId="671517813" sldId="256"/>
            <ac:spMk id="15" creationId="{6E229B19-F8A9-4DE6-B4C4-9F4CBF8EE1DC}"/>
          </ac:spMkLst>
        </pc:spChg>
        <pc:spChg chg="del mod">
          <ac:chgData name="Jon Parry" userId="1c541e5d-0390-42aa-bd16-52e6d96af65e" providerId="ADAL" clId="{A2765829-FEC9-417A-BC85-FCA40D398099}" dt="2022-02-15T12:09:02.080" v="3886" actId="478"/>
          <ac:spMkLst>
            <pc:docMk/>
            <pc:sldMk cId="671517813" sldId="256"/>
            <ac:spMk id="16" creationId="{731A2119-A9DD-4990-8EE3-A001F303EF00}"/>
          </ac:spMkLst>
        </pc:spChg>
        <pc:spChg chg="del mod">
          <ac:chgData name="Jon Parry" userId="1c541e5d-0390-42aa-bd16-52e6d96af65e" providerId="ADAL" clId="{A2765829-FEC9-417A-BC85-FCA40D398099}" dt="2022-02-15T12:09:03.597" v="3887" actId="478"/>
          <ac:spMkLst>
            <pc:docMk/>
            <pc:sldMk cId="671517813" sldId="256"/>
            <ac:spMk id="17" creationId="{BD677F7C-1114-4226-84F4-F7C815AE675E}"/>
          </ac:spMkLst>
        </pc:spChg>
        <pc:spChg chg="mod">
          <ac:chgData name="Jon Parry" userId="1c541e5d-0390-42aa-bd16-52e6d96af65e" providerId="ADAL" clId="{A2765829-FEC9-417A-BC85-FCA40D398099}" dt="2022-02-15T12:15:40.130" v="3975" actId="208"/>
          <ac:spMkLst>
            <pc:docMk/>
            <pc:sldMk cId="671517813" sldId="256"/>
            <ac:spMk id="18" creationId="{B29EA45C-424F-4198-AAAC-5A166FA3D2E6}"/>
          </ac:spMkLst>
        </pc:spChg>
        <pc:spChg chg="del mod">
          <ac:chgData name="Jon Parry" userId="1c541e5d-0390-42aa-bd16-52e6d96af65e" providerId="ADAL" clId="{A2765829-FEC9-417A-BC85-FCA40D398099}" dt="2022-02-15T12:02:46.052" v="3764" actId="478"/>
          <ac:spMkLst>
            <pc:docMk/>
            <pc:sldMk cId="671517813" sldId="256"/>
            <ac:spMk id="19" creationId="{68295290-CAB5-4F07-9130-9D0B0AEFA354}"/>
          </ac:spMkLst>
        </pc:spChg>
        <pc:spChg chg="mod">
          <ac:chgData name="Jon Parry" userId="1c541e5d-0390-42aa-bd16-52e6d96af65e" providerId="ADAL" clId="{A2765829-FEC9-417A-BC85-FCA40D398099}" dt="2022-02-15T12:18:06.222" v="4008" actId="14100"/>
          <ac:spMkLst>
            <pc:docMk/>
            <pc:sldMk cId="671517813" sldId="256"/>
            <ac:spMk id="20" creationId="{57D91610-BA96-4FBA-9536-2676839DA9C7}"/>
          </ac:spMkLst>
        </pc:spChg>
        <pc:spChg chg="mod">
          <ac:chgData name="Jon Parry" userId="1c541e5d-0390-42aa-bd16-52e6d96af65e" providerId="ADAL" clId="{A2765829-FEC9-417A-BC85-FCA40D398099}" dt="2022-02-15T12:17:57.792" v="4006" actId="14100"/>
          <ac:spMkLst>
            <pc:docMk/>
            <pc:sldMk cId="671517813" sldId="256"/>
            <ac:spMk id="21" creationId="{FC5C42A7-4BBB-4CB9-AE6C-44D230F57259}"/>
          </ac:spMkLst>
        </pc:spChg>
        <pc:spChg chg="add mod">
          <ac:chgData name="Jon Parry" userId="1c541e5d-0390-42aa-bd16-52e6d96af65e" providerId="ADAL" clId="{A2765829-FEC9-417A-BC85-FCA40D398099}" dt="2022-02-15T12:16:18.291" v="3994" actId="1036"/>
          <ac:spMkLst>
            <pc:docMk/>
            <pc:sldMk cId="671517813" sldId="256"/>
            <ac:spMk id="22" creationId="{8C4A6B14-8DC5-4CC4-9DC4-3E9ECDA696DF}"/>
          </ac:spMkLst>
        </pc:spChg>
        <pc:spChg chg="add mod">
          <ac:chgData name="Jon Parry" userId="1c541e5d-0390-42aa-bd16-52e6d96af65e" providerId="ADAL" clId="{A2765829-FEC9-417A-BC85-FCA40D398099}" dt="2022-02-15T12:16:18.291" v="3994" actId="1036"/>
          <ac:spMkLst>
            <pc:docMk/>
            <pc:sldMk cId="671517813" sldId="256"/>
            <ac:spMk id="23" creationId="{E4F96EB1-1B7C-4C50-BB16-8C20263366E2}"/>
          </ac:spMkLst>
        </pc:spChg>
        <pc:spChg chg="add mod">
          <ac:chgData name="Jon Parry" userId="1c541e5d-0390-42aa-bd16-52e6d96af65e" providerId="ADAL" clId="{A2765829-FEC9-417A-BC85-FCA40D398099}" dt="2022-02-15T12:17:00.525" v="3996" actId="208"/>
          <ac:spMkLst>
            <pc:docMk/>
            <pc:sldMk cId="671517813" sldId="256"/>
            <ac:spMk id="24" creationId="{28D7EB41-7E85-4E5F-871B-12F15712572D}"/>
          </ac:spMkLst>
        </pc:spChg>
        <pc:spChg chg="add mod">
          <ac:chgData name="Jon Parry" userId="1c541e5d-0390-42aa-bd16-52e6d96af65e" providerId="ADAL" clId="{A2765829-FEC9-417A-BC85-FCA40D398099}" dt="2022-02-15T12:17:04.899" v="3997" actId="208"/>
          <ac:spMkLst>
            <pc:docMk/>
            <pc:sldMk cId="671517813" sldId="256"/>
            <ac:spMk id="25" creationId="{523AE619-20F1-4C4B-96E6-F1D2E9DCD58F}"/>
          </ac:spMkLst>
        </pc:spChg>
        <pc:spChg chg="add mod">
          <ac:chgData name="Jon Parry" userId="1c541e5d-0390-42aa-bd16-52e6d96af65e" providerId="ADAL" clId="{A2765829-FEC9-417A-BC85-FCA40D398099}" dt="2022-02-15T12:17:07.830" v="3998" actId="208"/>
          <ac:spMkLst>
            <pc:docMk/>
            <pc:sldMk cId="671517813" sldId="256"/>
            <ac:spMk id="26" creationId="{EE43778A-E717-4871-BB70-18E90FB9D0B9}"/>
          </ac:spMkLst>
        </pc:spChg>
        <pc:spChg chg="add mod">
          <ac:chgData name="Jon Parry" userId="1c541e5d-0390-42aa-bd16-52e6d96af65e" providerId="ADAL" clId="{A2765829-FEC9-417A-BC85-FCA40D398099}" dt="2022-02-15T12:18:40.774" v="4010" actId="207"/>
          <ac:spMkLst>
            <pc:docMk/>
            <pc:sldMk cId="671517813" sldId="256"/>
            <ac:spMk id="27" creationId="{8CA20DE9-C4BE-47E2-91EC-45E21CB49DAF}"/>
          </ac:spMkLst>
        </pc:spChg>
        <pc:spChg chg="add mod">
          <ac:chgData name="Jon Parry" userId="1c541e5d-0390-42aa-bd16-52e6d96af65e" providerId="ADAL" clId="{A2765829-FEC9-417A-BC85-FCA40D398099}" dt="2022-02-15T12:18:43.354" v="4011" actId="207"/>
          <ac:spMkLst>
            <pc:docMk/>
            <pc:sldMk cId="671517813" sldId="256"/>
            <ac:spMk id="28" creationId="{FC183E21-76FE-4489-8502-6558BB155CB7}"/>
          </ac:spMkLst>
        </pc:spChg>
      </pc:sldChg>
      <pc:sldChg chg="modSp add del mod ord">
        <pc:chgData name="Jon Parry" userId="1c541e5d-0390-42aa-bd16-52e6d96af65e" providerId="ADAL" clId="{A2765829-FEC9-417A-BC85-FCA40D398099}" dt="2022-02-15T13:18:32.338" v="4212" actId="47"/>
        <pc:sldMkLst>
          <pc:docMk/>
          <pc:sldMk cId="1613472635" sldId="257"/>
        </pc:sldMkLst>
        <pc:spChg chg="mod">
          <ac:chgData name="Jon Parry" userId="1c541e5d-0390-42aa-bd16-52e6d96af65e" providerId="ADAL" clId="{A2765829-FEC9-417A-BC85-FCA40D398099}" dt="2022-02-15T11:04:31.939" v="2579" actId="20577"/>
          <ac:spMkLst>
            <pc:docMk/>
            <pc:sldMk cId="1613472635" sldId="257"/>
            <ac:spMk id="6" creationId="{C8BC1F33-D72D-4333-BB94-4B59FA8D542E}"/>
          </ac:spMkLst>
        </pc:spChg>
        <pc:spChg chg="mod">
          <ac:chgData name="Jon Parry" userId="1c541e5d-0390-42aa-bd16-52e6d96af65e" providerId="ADAL" clId="{A2765829-FEC9-417A-BC85-FCA40D398099}" dt="2022-02-15T11:04:28.576" v="2578" actId="20577"/>
          <ac:spMkLst>
            <pc:docMk/>
            <pc:sldMk cId="1613472635" sldId="257"/>
            <ac:spMk id="8" creationId="{3BE4AF4C-759F-4B8D-B646-24A4DEAA5798}"/>
          </ac:spMkLst>
        </pc:spChg>
        <pc:spChg chg="mod">
          <ac:chgData name="Jon Parry" userId="1c541e5d-0390-42aa-bd16-52e6d96af65e" providerId="ADAL" clId="{A2765829-FEC9-417A-BC85-FCA40D398099}" dt="2022-02-14T14:34:24.301" v="2202" actId="113"/>
          <ac:spMkLst>
            <pc:docMk/>
            <pc:sldMk cId="1613472635" sldId="257"/>
            <ac:spMk id="9" creationId="{841A6C23-114E-4D4A-965A-A7063666F05E}"/>
          </ac:spMkLst>
        </pc:spChg>
        <pc:spChg chg="mod">
          <ac:chgData name="Jon Parry" userId="1c541e5d-0390-42aa-bd16-52e6d96af65e" providerId="ADAL" clId="{A2765829-FEC9-417A-BC85-FCA40D398099}" dt="2022-02-15T11:46:52.259" v="3579" actId="20577"/>
          <ac:spMkLst>
            <pc:docMk/>
            <pc:sldMk cId="1613472635" sldId="257"/>
            <ac:spMk id="12" creationId="{17E6DA89-04BE-436C-A550-0EAC95C00491}"/>
          </ac:spMkLst>
        </pc:spChg>
        <pc:spChg chg="mod">
          <ac:chgData name="Jon Parry" userId="1c541e5d-0390-42aa-bd16-52e6d96af65e" providerId="ADAL" clId="{A2765829-FEC9-417A-BC85-FCA40D398099}" dt="2022-02-15T11:53:01.869" v="3741" actId="6549"/>
          <ac:spMkLst>
            <pc:docMk/>
            <pc:sldMk cId="1613472635" sldId="257"/>
            <ac:spMk id="13" creationId="{FDEE6B3F-DD32-4693-8B7E-D2C65A1B0C8D}"/>
          </ac:spMkLst>
        </pc:spChg>
        <pc:spChg chg="mod">
          <ac:chgData name="Jon Parry" userId="1c541e5d-0390-42aa-bd16-52e6d96af65e" providerId="ADAL" clId="{A2765829-FEC9-417A-BC85-FCA40D398099}" dt="2022-02-15T11:53:43.630" v="3761" actId="2711"/>
          <ac:spMkLst>
            <pc:docMk/>
            <pc:sldMk cId="1613472635" sldId="257"/>
            <ac:spMk id="14" creationId="{BFB3DF83-1081-40A7-8C57-74310FDFBEA5}"/>
          </ac:spMkLst>
        </pc:spChg>
        <pc:spChg chg="mod">
          <ac:chgData name="Jon Parry" userId="1c541e5d-0390-42aa-bd16-52e6d96af65e" providerId="ADAL" clId="{A2765829-FEC9-417A-BC85-FCA40D398099}" dt="2022-02-15T11:38:52.536" v="3269" actId="255"/>
          <ac:spMkLst>
            <pc:docMk/>
            <pc:sldMk cId="1613472635" sldId="257"/>
            <ac:spMk id="15" creationId="{6E229B19-F8A9-4DE6-B4C4-9F4CBF8EE1DC}"/>
          </ac:spMkLst>
        </pc:spChg>
        <pc:spChg chg="mod">
          <ac:chgData name="Jon Parry" userId="1c541e5d-0390-42aa-bd16-52e6d96af65e" providerId="ADAL" clId="{A2765829-FEC9-417A-BC85-FCA40D398099}" dt="2022-02-15T11:53:49.100" v="3763" actId="1076"/>
          <ac:spMkLst>
            <pc:docMk/>
            <pc:sldMk cId="1613472635" sldId="257"/>
            <ac:spMk id="16" creationId="{731A2119-A9DD-4990-8EE3-A001F303EF00}"/>
          </ac:spMkLst>
        </pc:spChg>
        <pc:spChg chg="mod">
          <ac:chgData name="Jon Parry" userId="1c541e5d-0390-42aa-bd16-52e6d96af65e" providerId="ADAL" clId="{A2765829-FEC9-417A-BC85-FCA40D398099}" dt="2022-02-15T11:39:15.288" v="3271" actId="122"/>
          <ac:spMkLst>
            <pc:docMk/>
            <pc:sldMk cId="1613472635" sldId="257"/>
            <ac:spMk id="17" creationId="{BD677F7C-1114-4226-84F4-F7C815AE675E}"/>
          </ac:spMkLst>
        </pc:spChg>
        <pc:spChg chg="mod">
          <ac:chgData name="Jon Parry" userId="1c541e5d-0390-42aa-bd16-52e6d96af65e" providerId="ADAL" clId="{A2765829-FEC9-417A-BC85-FCA40D398099}" dt="2022-02-15T11:33:57.463" v="3117" actId="255"/>
          <ac:spMkLst>
            <pc:docMk/>
            <pc:sldMk cId="1613472635" sldId="257"/>
            <ac:spMk id="18" creationId="{B29EA45C-424F-4198-AAAC-5A166FA3D2E6}"/>
          </ac:spMkLst>
        </pc:spChg>
        <pc:spChg chg="mod">
          <ac:chgData name="Jon Parry" userId="1c541e5d-0390-42aa-bd16-52e6d96af65e" providerId="ADAL" clId="{A2765829-FEC9-417A-BC85-FCA40D398099}" dt="2022-02-15T11:34:14.888" v="3121" actId="20577"/>
          <ac:spMkLst>
            <pc:docMk/>
            <pc:sldMk cId="1613472635" sldId="257"/>
            <ac:spMk id="19" creationId="{68295290-CAB5-4F07-9130-9D0B0AEFA354}"/>
          </ac:spMkLst>
        </pc:spChg>
      </pc:sldChg>
      <pc:sldChg chg="addSp delSp modSp add mod ord">
        <pc:chgData name="Jon Parry" userId="1c541e5d-0390-42aa-bd16-52e6d96af65e" providerId="ADAL" clId="{A2765829-FEC9-417A-BC85-FCA40D398099}" dt="2022-02-15T11:46:19.869" v="3576" actId="20577"/>
        <pc:sldMkLst>
          <pc:docMk/>
          <pc:sldMk cId="2814097253" sldId="258"/>
        </pc:sldMkLst>
        <pc:spChg chg="add mod">
          <ac:chgData name="Jon Parry" userId="1c541e5d-0390-42aa-bd16-52e6d96af65e" providerId="ADAL" clId="{A2765829-FEC9-417A-BC85-FCA40D398099}" dt="2022-02-15T11:45:04.090" v="3529" actId="1036"/>
          <ac:spMkLst>
            <pc:docMk/>
            <pc:sldMk cId="2814097253" sldId="258"/>
            <ac:spMk id="2" creationId="{33A80849-BA8C-4619-8D6D-3230D1E6267B}"/>
          </ac:spMkLst>
        </pc:spChg>
        <pc:spChg chg="del mod">
          <ac:chgData name="Jon Parry" userId="1c541e5d-0390-42aa-bd16-52e6d96af65e" providerId="ADAL" clId="{A2765829-FEC9-417A-BC85-FCA40D398099}" dt="2022-02-14T12:59:25.076" v="28" actId="478"/>
          <ac:spMkLst>
            <pc:docMk/>
            <pc:sldMk cId="2814097253" sldId="258"/>
            <ac:spMk id="6" creationId="{C8BC1F33-D72D-4333-BB94-4B59FA8D542E}"/>
          </ac:spMkLst>
        </pc:spChg>
        <pc:spChg chg="del mod">
          <ac:chgData name="Jon Parry" userId="1c541e5d-0390-42aa-bd16-52e6d96af65e" providerId="ADAL" clId="{A2765829-FEC9-417A-BC85-FCA40D398099}" dt="2022-02-14T12:59:25.079" v="30"/>
          <ac:spMkLst>
            <pc:docMk/>
            <pc:sldMk cId="2814097253" sldId="258"/>
            <ac:spMk id="8" creationId="{3BE4AF4C-759F-4B8D-B646-24A4DEAA5798}"/>
          </ac:spMkLst>
        </pc:spChg>
        <pc:spChg chg="mod">
          <ac:chgData name="Jon Parry" userId="1c541e5d-0390-42aa-bd16-52e6d96af65e" providerId="ADAL" clId="{A2765829-FEC9-417A-BC85-FCA40D398099}" dt="2022-02-15T11:46:19.869" v="3576" actId="20577"/>
          <ac:spMkLst>
            <pc:docMk/>
            <pc:sldMk cId="2814097253" sldId="258"/>
            <ac:spMk id="9" creationId="{841A6C23-114E-4D4A-965A-A7063666F05E}"/>
          </ac:spMkLst>
        </pc:spChg>
        <pc:spChg chg="del">
          <ac:chgData name="Jon Parry" userId="1c541e5d-0390-42aa-bd16-52e6d96af65e" providerId="ADAL" clId="{A2765829-FEC9-417A-BC85-FCA40D398099}" dt="2022-02-14T12:59:25.076" v="28" actId="478"/>
          <ac:spMkLst>
            <pc:docMk/>
            <pc:sldMk cId="2814097253" sldId="258"/>
            <ac:spMk id="12" creationId="{17E6DA89-04BE-436C-A550-0EAC95C00491}"/>
          </ac:spMkLst>
        </pc:spChg>
        <pc:spChg chg="del">
          <ac:chgData name="Jon Parry" userId="1c541e5d-0390-42aa-bd16-52e6d96af65e" providerId="ADAL" clId="{A2765829-FEC9-417A-BC85-FCA40D398099}" dt="2022-02-14T12:59:25.076" v="28" actId="478"/>
          <ac:spMkLst>
            <pc:docMk/>
            <pc:sldMk cId="2814097253" sldId="258"/>
            <ac:spMk id="13" creationId="{FDEE6B3F-DD32-4693-8B7E-D2C65A1B0C8D}"/>
          </ac:spMkLst>
        </pc:spChg>
        <pc:spChg chg="del mod">
          <ac:chgData name="Jon Parry" userId="1c541e5d-0390-42aa-bd16-52e6d96af65e" providerId="ADAL" clId="{A2765829-FEC9-417A-BC85-FCA40D398099}" dt="2022-02-14T12:59:25.076" v="28" actId="478"/>
          <ac:spMkLst>
            <pc:docMk/>
            <pc:sldMk cId="2814097253" sldId="258"/>
            <ac:spMk id="14" creationId="{BFB3DF83-1081-40A7-8C57-74310FDFBEA5}"/>
          </ac:spMkLst>
        </pc:spChg>
        <pc:spChg chg="del mod">
          <ac:chgData name="Jon Parry" userId="1c541e5d-0390-42aa-bd16-52e6d96af65e" providerId="ADAL" clId="{A2765829-FEC9-417A-BC85-FCA40D398099}" dt="2022-02-14T12:59:25.076" v="28" actId="478"/>
          <ac:spMkLst>
            <pc:docMk/>
            <pc:sldMk cId="2814097253" sldId="258"/>
            <ac:spMk id="15" creationId="{6E229B19-F8A9-4DE6-B4C4-9F4CBF8EE1DC}"/>
          </ac:spMkLst>
        </pc:spChg>
        <pc:spChg chg="del mod">
          <ac:chgData name="Jon Parry" userId="1c541e5d-0390-42aa-bd16-52e6d96af65e" providerId="ADAL" clId="{A2765829-FEC9-417A-BC85-FCA40D398099}" dt="2022-02-14T12:59:25.076" v="28" actId="478"/>
          <ac:spMkLst>
            <pc:docMk/>
            <pc:sldMk cId="2814097253" sldId="258"/>
            <ac:spMk id="16" creationId="{731A2119-A9DD-4990-8EE3-A001F303EF00}"/>
          </ac:spMkLst>
        </pc:spChg>
        <pc:spChg chg="del">
          <ac:chgData name="Jon Parry" userId="1c541e5d-0390-42aa-bd16-52e6d96af65e" providerId="ADAL" clId="{A2765829-FEC9-417A-BC85-FCA40D398099}" dt="2022-02-14T12:59:27.429" v="31" actId="478"/>
          <ac:spMkLst>
            <pc:docMk/>
            <pc:sldMk cId="2814097253" sldId="258"/>
            <ac:spMk id="17" creationId="{BD677F7C-1114-4226-84F4-F7C815AE675E}"/>
          </ac:spMkLst>
        </pc:spChg>
        <pc:spChg chg="del">
          <ac:chgData name="Jon Parry" userId="1c541e5d-0390-42aa-bd16-52e6d96af65e" providerId="ADAL" clId="{A2765829-FEC9-417A-BC85-FCA40D398099}" dt="2022-02-14T12:59:25.076" v="28" actId="478"/>
          <ac:spMkLst>
            <pc:docMk/>
            <pc:sldMk cId="2814097253" sldId="258"/>
            <ac:spMk id="18" creationId="{B29EA45C-424F-4198-AAAC-5A166FA3D2E6}"/>
          </ac:spMkLst>
        </pc:spChg>
        <pc:spChg chg="del">
          <ac:chgData name="Jon Parry" userId="1c541e5d-0390-42aa-bd16-52e6d96af65e" providerId="ADAL" clId="{A2765829-FEC9-417A-BC85-FCA40D398099}" dt="2022-02-14T12:59:25.076" v="28" actId="478"/>
          <ac:spMkLst>
            <pc:docMk/>
            <pc:sldMk cId="2814097253" sldId="258"/>
            <ac:spMk id="19" creationId="{68295290-CAB5-4F07-9130-9D0B0AEFA354}"/>
          </ac:spMkLst>
        </pc:spChg>
        <pc:spChg chg="del mod">
          <ac:chgData name="Jon Parry" userId="1c541e5d-0390-42aa-bd16-52e6d96af65e" providerId="ADAL" clId="{A2765829-FEC9-417A-BC85-FCA40D398099}" dt="2022-02-14T12:59:25.076" v="28" actId="478"/>
          <ac:spMkLst>
            <pc:docMk/>
            <pc:sldMk cId="2814097253" sldId="258"/>
            <ac:spMk id="20" creationId="{57D91610-BA96-4FBA-9536-2676839DA9C7}"/>
          </ac:spMkLst>
        </pc:spChg>
        <pc:spChg chg="del mod">
          <ac:chgData name="Jon Parry" userId="1c541e5d-0390-42aa-bd16-52e6d96af65e" providerId="ADAL" clId="{A2765829-FEC9-417A-BC85-FCA40D398099}" dt="2022-02-14T12:59:25.076" v="28" actId="478"/>
          <ac:spMkLst>
            <pc:docMk/>
            <pc:sldMk cId="2814097253" sldId="258"/>
            <ac:spMk id="21" creationId="{FC5C42A7-4BBB-4CB9-AE6C-44D230F57259}"/>
          </ac:spMkLst>
        </pc:spChg>
        <pc:spChg chg="add mod">
          <ac:chgData name="Jon Parry" userId="1c541e5d-0390-42aa-bd16-52e6d96af65e" providerId="ADAL" clId="{A2765829-FEC9-417A-BC85-FCA40D398099}" dt="2022-02-15T11:45:11.436" v="3537" actId="1036"/>
          <ac:spMkLst>
            <pc:docMk/>
            <pc:sldMk cId="2814097253" sldId="258"/>
            <ac:spMk id="22" creationId="{A8636652-E3B7-4F7E-94DE-95633DE5B24B}"/>
          </ac:spMkLst>
        </pc:spChg>
        <pc:spChg chg="add del mod">
          <ac:chgData name="Jon Parry" userId="1c541e5d-0390-42aa-bd16-52e6d96af65e" providerId="ADAL" clId="{A2765829-FEC9-417A-BC85-FCA40D398099}" dt="2022-02-14T13:46:05.924" v="285" actId="478"/>
          <ac:spMkLst>
            <pc:docMk/>
            <pc:sldMk cId="2814097253" sldId="258"/>
            <ac:spMk id="23" creationId="{608677CA-8E7D-447B-A600-5C2BE5C71936}"/>
          </ac:spMkLst>
        </pc:spChg>
        <pc:spChg chg="add mod">
          <ac:chgData name="Jon Parry" userId="1c541e5d-0390-42aa-bd16-52e6d96af65e" providerId="ADAL" clId="{A2765829-FEC9-417A-BC85-FCA40D398099}" dt="2022-02-15T11:45:17.997" v="3538" actId="1076"/>
          <ac:spMkLst>
            <pc:docMk/>
            <pc:sldMk cId="2814097253" sldId="258"/>
            <ac:spMk id="24" creationId="{D4E096E1-9F28-4EA4-967B-012715F61A3F}"/>
          </ac:spMkLst>
        </pc:spChg>
        <pc:spChg chg="add mod">
          <ac:chgData name="Jon Parry" userId="1c541e5d-0390-42aa-bd16-52e6d96af65e" providerId="ADAL" clId="{A2765829-FEC9-417A-BC85-FCA40D398099}" dt="2022-02-15T11:45:27.303" v="3539" actId="1076"/>
          <ac:spMkLst>
            <pc:docMk/>
            <pc:sldMk cId="2814097253" sldId="258"/>
            <ac:spMk id="25" creationId="{60662ADE-C5F6-4B2F-AB0C-91C29304FAAD}"/>
          </ac:spMkLst>
        </pc:spChg>
        <pc:spChg chg="add mod">
          <ac:chgData name="Jon Parry" userId="1c541e5d-0390-42aa-bd16-52e6d96af65e" providerId="ADAL" clId="{A2765829-FEC9-417A-BC85-FCA40D398099}" dt="2022-02-15T11:45:34.225" v="3540" actId="1076"/>
          <ac:spMkLst>
            <pc:docMk/>
            <pc:sldMk cId="2814097253" sldId="258"/>
            <ac:spMk id="26" creationId="{2100A554-90AD-4C42-9BC0-FF90FE07BDA8}"/>
          </ac:spMkLst>
        </pc:spChg>
        <pc:spChg chg="add del mod">
          <ac:chgData name="Jon Parry" userId="1c541e5d-0390-42aa-bd16-52e6d96af65e" providerId="ADAL" clId="{A2765829-FEC9-417A-BC85-FCA40D398099}" dt="2022-02-14T14:21:16.525" v="1455" actId="478"/>
          <ac:spMkLst>
            <pc:docMk/>
            <pc:sldMk cId="2814097253" sldId="258"/>
            <ac:spMk id="27" creationId="{8CB598C2-B7F2-4A59-BA54-8C35FC2D2BA3}"/>
          </ac:spMkLst>
        </pc:spChg>
        <pc:spChg chg="add mod">
          <ac:chgData name="Jon Parry" userId="1c541e5d-0390-42aa-bd16-52e6d96af65e" providerId="ADAL" clId="{A2765829-FEC9-417A-BC85-FCA40D398099}" dt="2022-02-15T11:45:37.613" v="3541" actId="1076"/>
          <ac:spMkLst>
            <pc:docMk/>
            <pc:sldMk cId="2814097253" sldId="258"/>
            <ac:spMk id="28" creationId="{B9E50B38-5FE9-4584-A568-6C2697594E91}"/>
          </ac:spMkLst>
        </pc:spChg>
        <pc:spChg chg="add del mod">
          <ac:chgData name="Jon Parry" userId="1c541e5d-0390-42aa-bd16-52e6d96af65e" providerId="ADAL" clId="{A2765829-FEC9-417A-BC85-FCA40D398099}" dt="2022-02-14T14:17:21.999" v="1389" actId="478"/>
          <ac:spMkLst>
            <pc:docMk/>
            <pc:sldMk cId="2814097253" sldId="258"/>
            <ac:spMk id="29" creationId="{D5529518-AEED-4BC1-B511-DA8FDB8860B2}"/>
          </ac:spMkLst>
        </pc:spChg>
        <pc:spChg chg="add del mod">
          <ac:chgData name="Jon Parry" userId="1c541e5d-0390-42aa-bd16-52e6d96af65e" providerId="ADAL" clId="{A2765829-FEC9-417A-BC85-FCA40D398099}" dt="2022-02-14T14:29:53.262" v="1780" actId="478"/>
          <ac:spMkLst>
            <pc:docMk/>
            <pc:sldMk cId="2814097253" sldId="258"/>
            <ac:spMk id="30" creationId="{38FB5E01-026A-42B8-BB81-C2C96541CA61}"/>
          </ac:spMkLst>
        </pc:spChg>
        <pc:spChg chg="add mod">
          <ac:chgData name="Jon Parry" userId="1c541e5d-0390-42aa-bd16-52e6d96af65e" providerId="ADAL" clId="{A2765829-FEC9-417A-BC85-FCA40D398099}" dt="2022-02-15T11:45:42.970" v="3542" actId="1076"/>
          <ac:spMkLst>
            <pc:docMk/>
            <pc:sldMk cId="2814097253" sldId="258"/>
            <ac:spMk id="31" creationId="{1BC0C47F-B304-401E-A1CC-2B19B8D7E32D}"/>
          </ac:spMkLst>
        </pc:spChg>
      </pc:sldChg>
      <pc:sldChg chg="modSp add mod ord">
        <pc:chgData name="Jon Parry" userId="1c541e5d-0390-42aa-bd16-52e6d96af65e" providerId="ADAL" clId="{A2765829-FEC9-417A-BC85-FCA40D398099}" dt="2022-02-15T13:18:15.640" v="4211" actId="20577"/>
        <pc:sldMkLst>
          <pc:docMk/>
          <pc:sldMk cId="521826116" sldId="259"/>
        </pc:sldMkLst>
        <pc:spChg chg="mod">
          <ac:chgData name="Jon Parry" userId="1c541e5d-0390-42aa-bd16-52e6d96af65e" providerId="ADAL" clId="{A2765829-FEC9-417A-BC85-FCA40D398099}" dt="2022-02-15T13:14:51.614" v="4089" actId="1582"/>
          <ac:spMkLst>
            <pc:docMk/>
            <pc:sldMk cId="521826116" sldId="259"/>
            <ac:spMk id="2" creationId="{C332AC8A-18B7-47CB-B2A9-207752E3504B}"/>
          </ac:spMkLst>
        </pc:spChg>
        <pc:spChg chg="mod">
          <ac:chgData name="Jon Parry" userId="1c541e5d-0390-42aa-bd16-52e6d96af65e" providerId="ADAL" clId="{A2765829-FEC9-417A-BC85-FCA40D398099}" dt="2022-02-15T12:48:57.530" v="4038" actId="207"/>
          <ac:spMkLst>
            <pc:docMk/>
            <pc:sldMk cId="521826116" sldId="259"/>
            <ac:spMk id="6" creationId="{C8BC1F33-D72D-4333-BB94-4B59FA8D542E}"/>
          </ac:spMkLst>
        </pc:spChg>
        <pc:spChg chg="mod">
          <ac:chgData name="Jon Parry" userId="1c541e5d-0390-42aa-bd16-52e6d96af65e" providerId="ADAL" clId="{A2765829-FEC9-417A-BC85-FCA40D398099}" dt="2022-02-15T12:22:58.640" v="4034" actId="1582"/>
          <ac:spMkLst>
            <pc:docMk/>
            <pc:sldMk cId="521826116" sldId="259"/>
            <ac:spMk id="9" creationId="{841A6C23-114E-4D4A-965A-A7063666F05E}"/>
          </ac:spMkLst>
        </pc:spChg>
        <pc:spChg chg="mod">
          <ac:chgData name="Jon Parry" userId="1c541e5d-0390-42aa-bd16-52e6d96af65e" providerId="ADAL" clId="{A2765829-FEC9-417A-BC85-FCA40D398099}" dt="2022-02-15T13:14:39.340" v="4087" actId="207"/>
          <ac:spMkLst>
            <pc:docMk/>
            <pc:sldMk cId="521826116" sldId="259"/>
            <ac:spMk id="12" creationId="{17E6DA89-04BE-436C-A550-0EAC95C00491}"/>
          </ac:spMkLst>
        </pc:spChg>
        <pc:spChg chg="mod">
          <ac:chgData name="Jon Parry" userId="1c541e5d-0390-42aa-bd16-52e6d96af65e" providerId="ADAL" clId="{A2765829-FEC9-417A-BC85-FCA40D398099}" dt="2022-02-15T13:13:46.467" v="4082" actId="208"/>
          <ac:spMkLst>
            <pc:docMk/>
            <pc:sldMk cId="521826116" sldId="259"/>
            <ac:spMk id="13" creationId="{FDEE6B3F-DD32-4693-8B7E-D2C65A1B0C8D}"/>
          </ac:spMkLst>
        </pc:spChg>
        <pc:spChg chg="mod">
          <ac:chgData name="Jon Parry" userId="1c541e5d-0390-42aa-bd16-52e6d96af65e" providerId="ADAL" clId="{A2765829-FEC9-417A-BC85-FCA40D398099}" dt="2022-02-15T13:14:14.751" v="4085" actId="208"/>
          <ac:spMkLst>
            <pc:docMk/>
            <pc:sldMk cId="521826116" sldId="259"/>
            <ac:spMk id="14" creationId="{BFB3DF83-1081-40A7-8C57-74310FDFBEA5}"/>
          </ac:spMkLst>
        </pc:spChg>
        <pc:spChg chg="mod">
          <ac:chgData name="Jon Parry" userId="1c541e5d-0390-42aa-bd16-52e6d96af65e" providerId="ADAL" clId="{A2765829-FEC9-417A-BC85-FCA40D398099}" dt="2022-02-15T12:52:54.781" v="4062" actId="255"/>
          <ac:spMkLst>
            <pc:docMk/>
            <pc:sldMk cId="521826116" sldId="259"/>
            <ac:spMk id="15" creationId="{6E229B19-F8A9-4DE6-B4C4-9F4CBF8EE1DC}"/>
          </ac:spMkLst>
        </pc:spChg>
        <pc:spChg chg="mod">
          <ac:chgData name="Jon Parry" userId="1c541e5d-0390-42aa-bd16-52e6d96af65e" providerId="ADAL" clId="{A2765829-FEC9-417A-BC85-FCA40D398099}" dt="2022-02-15T13:18:15.640" v="4211" actId="20577"/>
          <ac:spMkLst>
            <pc:docMk/>
            <pc:sldMk cId="521826116" sldId="259"/>
            <ac:spMk id="18" creationId="{B29EA45C-424F-4198-AAAC-5A166FA3D2E6}"/>
          </ac:spMkLst>
        </pc:spChg>
        <pc:spChg chg="mod">
          <ac:chgData name="Jon Parry" userId="1c541e5d-0390-42aa-bd16-52e6d96af65e" providerId="ADAL" clId="{A2765829-FEC9-417A-BC85-FCA40D398099}" dt="2022-02-15T13:13:39.787" v="4081" actId="208"/>
          <ac:spMkLst>
            <pc:docMk/>
            <pc:sldMk cId="521826116" sldId="259"/>
            <ac:spMk id="20" creationId="{57D91610-BA96-4FBA-9536-2676839DA9C7}"/>
          </ac:spMkLst>
        </pc:spChg>
        <pc:spChg chg="mod">
          <ac:chgData name="Jon Parry" userId="1c541e5d-0390-42aa-bd16-52e6d96af65e" providerId="ADAL" clId="{A2765829-FEC9-417A-BC85-FCA40D398099}" dt="2022-02-15T12:53:28.794" v="4077" actId="20577"/>
          <ac:spMkLst>
            <pc:docMk/>
            <pc:sldMk cId="521826116" sldId="259"/>
            <ac:spMk id="21" creationId="{FC5C42A7-4BBB-4CB9-AE6C-44D230F57259}"/>
          </ac:spMkLst>
        </pc:spChg>
        <pc:spChg chg="mod">
          <ac:chgData name="Jon Parry" userId="1c541e5d-0390-42aa-bd16-52e6d96af65e" providerId="ADAL" clId="{A2765829-FEC9-417A-BC85-FCA40D398099}" dt="2022-02-15T13:15:05.551" v="4090" actId="1582"/>
          <ac:spMkLst>
            <pc:docMk/>
            <pc:sldMk cId="521826116" sldId="259"/>
            <ac:spMk id="22" creationId="{8C4A6B14-8DC5-4CC4-9DC4-3E9ECDA696DF}"/>
          </ac:spMkLst>
        </pc:spChg>
        <pc:spChg chg="mod">
          <ac:chgData name="Jon Parry" userId="1c541e5d-0390-42aa-bd16-52e6d96af65e" providerId="ADAL" clId="{A2765829-FEC9-417A-BC85-FCA40D398099}" dt="2022-02-15T13:15:08.235" v="4091" actId="1582"/>
          <ac:spMkLst>
            <pc:docMk/>
            <pc:sldMk cId="521826116" sldId="259"/>
            <ac:spMk id="23" creationId="{E4F96EB1-1B7C-4C50-BB16-8C20263366E2}"/>
          </ac:spMkLst>
        </pc:spChg>
        <pc:spChg chg="mod">
          <ac:chgData name="Jon Parry" userId="1c541e5d-0390-42aa-bd16-52e6d96af65e" providerId="ADAL" clId="{A2765829-FEC9-417A-BC85-FCA40D398099}" dt="2022-02-15T13:15:12.495" v="4092" actId="1582"/>
          <ac:spMkLst>
            <pc:docMk/>
            <pc:sldMk cId="521826116" sldId="259"/>
            <ac:spMk id="24" creationId="{28D7EB41-7E85-4E5F-871B-12F15712572D}"/>
          </ac:spMkLst>
        </pc:spChg>
        <pc:spChg chg="mod">
          <ac:chgData name="Jon Parry" userId="1c541e5d-0390-42aa-bd16-52e6d96af65e" providerId="ADAL" clId="{A2765829-FEC9-417A-BC85-FCA40D398099}" dt="2022-02-15T13:15:46.772" v="4095" actId="1582"/>
          <ac:spMkLst>
            <pc:docMk/>
            <pc:sldMk cId="521826116" sldId="259"/>
            <ac:spMk id="25" creationId="{523AE619-20F1-4C4B-96E6-F1D2E9DCD58F}"/>
          </ac:spMkLst>
        </pc:spChg>
        <pc:spChg chg="mod">
          <ac:chgData name="Jon Parry" userId="1c541e5d-0390-42aa-bd16-52e6d96af65e" providerId="ADAL" clId="{A2765829-FEC9-417A-BC85-FCA40D398099}" dt="2022-02-15T13:15:51.847" v="4096" actId="1582"/>
          <ac:spMkLst>
            <pc:docMk/>
            <pc:sldMk cId="521826116" sldId="259"/>
            <ac:spMk id="26" creationId="{EE43778A-E717-4871-BB70-18E90FB9D0B9}"/>
          </ac:spMkLst>
        </pc:spChg>
        <pc:spChg chg="mod">
          <ac:chgData name="Jon Parry" userId="1c541e5d-0390-42aa-bd16-52e6d96af65e" providerId="ADAL" clId="{A2765829-FEC9-417A-BC85-FCA40D398099}" dt="2022-02-15T12:54:09.352" v="4079" actId="313"/>
          <ac:spMkLst>
            <pc:docMk/>
            <pc:sldMk cId="521826116" sldId="259"/>
            <ac:spMk id="27" creationId="{8CA20DE9-C4BE-47E2-91EC-45E21CB49DAF}"/>
          </ac:spMkLst>
        </pc:spChg>
        <pc:spChg chg="mod">
          <ac:chgData name="Jon Parry" userId="1c541e5d-0390-42aa-bd16-52e6d96af65e" providerId="ADAL" clId="{A2765829-FEC9-417A-BC85-FCA40D398099}" dt="2022-02-15T12:53:19.219" v="4064" actId="255"/>
          <ac:spMkLst>
            <pc:docMk/>
            <pc:sldMk cId="521826116" sldId="259"/>
            <ac:spMk id="28" creationId="{FC183E21-76FE-4489-8502-6558BB155CB7}"/>
          </ac:spMkLst>
        </pc:spChg>
      </pc:sldChg>
      <pc:sldChg chg="modSp add mod">
        <pc:chgData name="Jon Parry" userId="1c541e5d-0390-42aa-bd16-52e6d96af65e" providerId="ADAL" clId="{A2765829-FEC9-417A-BC85-FCA40D398099}" dt="2022-02-15T13:19:51.296" v="4218" actId="6549"/>
        <pc:sldMkLst>
          <pc:docMk/>
          <pc:sldMk cId="2229881149" sldId="260"/>
        </pc:sldMkLst>
        <pc:spChg chg="mod">
          <ac:chgData name="Jon Parry" userId="1c541e5d-0390-42aa-bd16-52e6d96af65e" providerId="ADAL" clId="{A2765829-FEC9-417A-BC85-FCA40D398099}" dt="2022-02-15T13:16:54.297" v="4098"/>
          <ac:spMkLst>
            <pc:docMk/>
            <pc:sldMk cId="2229881149" sldId="260"/>
            <ac:spMk id="9" creationId="{841A6C23-114E-4D4A-965A-A7063666F05E}"/>
          </ac:spMkLst>
        </pc:spChg>
        <pc:spChg chg="mod">
          <ac:chgData name="Jon Parry" userId="1c541e5d-0390-42aa-bd16-52e6d96af65e" providerId="ADAL" clId="{A2765829-FEC9-417A-BC85-FCA40D398099}" dt="2022-02-15T13:19:29.823" v="4213" actId="6549"/>
          <ac:spMkLst>
            <pc:docMk/>
            <pc:sldMk cId="2229881149" sldId="260"/>
            <ac:spMk id="12" creationId="{17E6DA89-04BE-436C-A550-0EAC95C00491}"/>
          </ac:spMkLst>
        </pc:spChg>
        <pc:spChg chg="mod">
          <ac:chgData name="Jon Parry" userId="1c541e5d-0390-42aa-bd16-52e6d96af65e" providerId="ADAL" clId="{A2765829-FEC9-417A-BC85-FCA40D398099}" dt="2022-02-15T13:19:35.255" v="4214" actId="6549"/>
          <ac:spMkLst>
            <pc:docMk/>
            <pc:sldMk cId="2229881149" sldId="260"/>
            <ac:spMk id="13" creationId="{FDEE6B3F-DD32-4693-8B7E-D2C65A1B0C8D}"/>
          </ac:spMkLst>
        </pc:spChg>
        <pc:spChg chg="mod">
          <ac:chgData name="Jon Parry" userId="1c541e5d-0390-42aa-bd16-52e6d96af65e" providerId="ADAL" clId="{A2765829-FEC9-417A-BC85-FCA40D398099}" dt="2022-02-15T13:19:38.481" v="4215" actId="6549"/>
          <ac:spMkLst>
            <pc:docMk/>
            <pc:sldMk cId="2229881149" sldId="260"/>
            <ac:spMk id="14" creationId="{BFB3DF83-1081-40A7-8C57-74310FDFBEA5}"/>
          </ac:spMkLst>
        </pc:spChg>
        <pc:spChg chg="mod">
          <ac:chgData name="Jon Parry" userId="1c541e5d-0390-42aa-bd16-52e6d96af65e" providerId="ADAL" clId="{A2765829-FEC9-417A-BC85-FCA40D398099}" dt="2022-02-15T13:19:42.951" v="4216" actId="6549"/>
          <ac:spMkLst>
            <pc:docMk/>
            <pc:sldMk cId="2229881149" sldId="260"/>
            <ac:spMk id="15" creationId="{6E229B19-F8A9-4DE6-B4C4-9F4CBF8EE1DC}"/>
          </ac:spMkLst>
        </pc:spChg>
        <pc:spChg chg="mod">
          <ac:chgData name="Jon Parry" userId="1c541e5d-0390-42aa-bd16-52e6d96af65e" providerId="ADAL" clId="{A2765829-FEC9-417A-BC85-FCA40D398099}" dt="2022-02-15T13:19:46.187" v="4217" actId="6549"/>
          <ac:spMkLst>
            <pc:docMk/>
            <pc:sldMk cId="2229881149" sldId="260"/>
            <ac:spMk id="27" creationId="{8CA20DE9-C4BE-47E2-91EC-45E21CB49DAF}"/>
          </ac:spMkLst>
        </pc:spChg>
        <pc:spChg chg="mod">
          <ac:chgData name="Jon Parry" userId="1c541e5d-0390-42aa-bd16-52e6d96af65e" providerId="ADAL" clId="{A2765829-FEC9-417A-BC85-FCA40D398099}" dt="2022-02-15T13:19:51.296" v="4218" actId="6549"/>
          <ac:spMkLst>
            <pc:docMk/>
            <pc:sldMk cId="2229881149" sldId="260"/>
            <ac:spMk id="28" creationId="{FC183E21-76FE-4489-8502-6558BB155C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21579-4F69-4A4C-B95D-390D2AE504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D8ED6C0-24FA-4C29-AE00-05B814FCC3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8B88CAD-9A8E-4922-8B36-390A9ABF3BB2}"/>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216C020F-3D33-46F6-B104-4C68AE8E767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363CDAD-DEE1-4DE4-B54F-9723A1D732CF}"/>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1681687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8BAFC-6001-450A-B976-7B2276FCCB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2870F8-6430-432D-B4F2-58C7B4E490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D13F4A-CA7A-4DA8-BAD3-799591FF1F5F}"/>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CFD045C4-A254-4FCD-BD16-BFFAA51525A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F16E988-9633-49A1-9143-0633431906F8}"/>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1070144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11AC60-893D-41BF-9D41-F5AB69D476B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1A2A8CB-4914-4C57-916F-D590504EF4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98725D-0936-4CEB-BCAE-15FF52C39FAA}"/>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D6343A76-5BC5-430C-8874-20EA9107DF6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68648A-DB2A-4D2C-AE5C-C366589D8DA0}"/>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3465864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CF994-776F-4713-8940-6CA367782B9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3CA49D-47C0-4D94-8FFC-C5BFCA8AC6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239DD8-C9BB-4EF2-8C84-191533616141}"/>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37D53E6D-19CE-494D-B2E9-B76E2E43704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F6E6115-841A-4FDD-B909-E7AB93251B66}"/>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51275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2332F-D96C-47FF-BB0E-FFD59F9B46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0D29338-95F4-41A2-A184-178C45E1E8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37D1A3-4424-41D8-A75B-B2AEB47EBE05}"/>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A94C56A4-F446-458A-AE2B-2C845EE320A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0CD80D3-C1AF-4104-8763-C4E59113C7B9}"/>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4098067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BBF9F5-2833-4B69-AC65-37CAED8BC2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0001AD-CE85-41BA-BE28-7EDFF6E07E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70D82A9-62AF-41A7-8772-821CF745CAA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192803D-D8EC-4D94-A621-E68D857F68A8}"/>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6" name="Footer Placeholder 5">
            <a:extLst>
              <a:ext uri="{FF2B5EF4-FFF2-40B4-BE49-F238E27FC236}">
                <a16:creationId xmlns:a16="http://schemas.microsoft.com/office/drawing/2014/main" id="{730E2319-6EF5-408E-A32F-9DD10758206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CB93FF7-DFCF-4EDE-9077-A300171A92EA}"/>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403646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4074E-44BA-4623-B519-2544D50663E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A9B93C-29F8-4D6D-8805-65833420CE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A6AA83-7947-44F9-A06F-80A65522AB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FF661D0-14EE-4D15-AF63-71758A4F00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9CFEFF5-22E5-4890-BE17-F7D2F2598D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50CA0FB-A2AC-43C7-83F2-6685952F6100}"/>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8" name="Footer Placeholder 7">
            <a:extLst>
              <a:ext uri="{FF2B5EF4-FFF2-40B4-BE49-F238E27FC236}">
                <a16:creationId xmlns:a16="http://schemas.microsoft.com/office/drawing/2014/main" id="{2BB07220-0CA1-477E-B7CF-C731D10634C8}"/>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A63D5D84-B036-4D63-AB8B-9AD2282780C4}"/>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425807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2C758-3CB4-4088-A052-3EF9E645A20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A12C4C7-C331-4E2F-A033-4B002D4D4C07}"/>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4" name="Footer Placeholder 3">
            <a:extLst>
              <a:ext uri="{FF2B5EF4-FFF2-40B4-BE49-F238E27FC236}">
                <a16:creationId xmlns:a16="http://schemas.microsoft.com/office/drawing/2014/main" id="{7DE56FD8-139A-49DD-9DE6-6D3C9A518BE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161EE76B-A12D-4429-830C-5614DFC216E4}"/>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198527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303AAB-D0F7-487F-A140-A7CEB75A1B65}"/>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3" name="Footer Placeholder 2">
            <a:extLst>
              <a:ext uri="{FF2B5EF4-FFF2-40B4-BE49-F238E27FC236}">
                <a16:creationId xmlns:a16="http://schemas.microsoft.com/office/drawing/2014/main" id="{FBE1D604-307C-4357-92C8-C7A42A28598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508F121-99D9-439F-B0B7-F19DB89BC5CA}"/>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2045462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8ABB7-90EF-4F55-A58E-98D9675BE7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FC356CC-C012-404C-8E88-0169B7A7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EB95F45-2969-4250-9934-0CDE54C830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8614E-AAE2-4692-94F6-F3024C53CE75}"/>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6" name="Footer Placeholder 5">
            <a:extLst>
              <a:ext uri="{FF2B5EF4-FFF2-40B4-BE49-F238E27FC236}">
                <a16:creationId xmlns:a16="http://schemas.microsoft.com/office/drawing/2014/main" id="{08CA3279-75BC-4F88-A086-5B480350EE24}"/>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BFE97860-6091-48DD-A67B-FBAE06833DF2}"/>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2473482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CB12-621E-4AAA-910B-77D934DB9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69C40AE-44FF-41C5-8F88-5F1AF0C466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0A4B2CA0-9877-4277-B467-DF62E5091E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6F0F1A-BBEC-4470-AC72-A3513D682A89}"/>
              </a:ext>
            </a:extLst>
          </p:cNvPr>
          <p:cNvSpPr>
            <a:spLocks noGrp="1"/>
          </p:cNvSpPr>
          <p:nvPr>
            <p:ph type="dt" sz="half" idx="10"/>
          </p:nvPr>
        </p:nvSpPr>
        <p:spPr/>
        <p:txBody>
          <a:bodyPr/>
          <a:lstStyle/>
          <a:p>
            <a:fld id="{8203EB28-597B-4BD8-9A63-49EE5B2C6BB0}" type="datetimeFigureOut">
              <a:rPr lang="en-GB" smtClean="0"/>
              <a:t>15/02/2022</a:t>
            </a:fld>
            <a:endParaRPr lang="en-GB" dirty="0"/>
          </a:p>
        </p:txBody>
      </p:sp>
      <p:sp>
        <p:nvSpPr>
          <p:cNvPr id="6" name="Footer Placeholder 5">
            <a:extLst>
              <a:ext uri="{FF2B5EF4-FFF2-40B4-BE49-F238E27FC236}">
                <a16:creationId xmlns:a16="http://schemas.microsoft.com/office/drawing/2014/main" id="{752ABC5F-5225-4E2B-B6AC-6E49CCBC91F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5016F64-1BE9-49A0-96F5-A8BC9B2E52FF}"/>
              </a:ext>
            </a:extLst>
          </p:cNvPr>
          <p:cNvSpPr>
            <a:spLocks noGrp="1"/>
          </p:cNvSpPr>
          <p:nvPr>
            <p:ph type="sldNum" sz="quarter" idx="12"/>
          </p:nvPr>
        </p:nvSpPr>
        <p:spPr/>
        <p:txBody>
          <a:bodyPr/>
          <a:lstStyle/>
          <a:p>
            <a:fld id="{C8563970-E91B-495A-8FF4-781F5EB2D471}" type="slidenum">
              <a:rPr lang="en-GB" smtClean="0"/>
              <a:t>‹#›</a:t>
            </a:fld>
            <a:endParaRPr lang="en-GB" dirty="0"/>
          </a:p>
        </p:txBody>
      </p:sp>
    </p:spTree>
    <p:extLst>
      <p:ext uri="{BB962C8B-B14F-4D97-AF65-F5344CB8AC3E}">
        <p14:creationId xmlns:p14="http://schemas.microsoft.com/office/powerpoint/2010/main" val="269321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908218-01A9-4429-8FF7-8FDB019CAB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2EEB6E-A3E7-43FE-8E4F-2B4E057876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5F0B11-ECA4-4FFD-AB50-D3BC59C1BC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03EB28-597B-4BD8-9A63-49EE5B2C6BB0}" type="datetimeFigureOut">
              <a:rPr lang="en-GB" smtClean="0"/>
              <a:t>15/02/2022</a:t>
            </a:fld>
            <a:endParaRPr lang="en-GB" dirty="0"/>
          </a:p>
        </p:txBody>
      </p:sp>
      <p:sp>
        <p:nvSpPr>
          <p:cNvPr id="5" name="Footer Placeholder 4">
            <a:extLst>
              <a:ext uri="{FF2B5EF4-FFF2-40B4-BE49-F238E27FC236}">
                <a16:creationId xmlns:a16="http://schemas.microsoft.com/office/drawing/2014/main" id="{89318685-7F6E-4865-916B-4FAA362942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15339CA0-FEA0-40B5-868A-DF66F334A7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563970-E91B-495A-8FF4-781F5EB2D471}" type="slidenum">
              <a:rPr lang="en-GB" smtClean="0"/>
              <a:t>‹#›</a:t>
            </a:fld>
            <a:endParaRPr lang="en-GB" dirty="0"/>
          </a:p>
        </p:txBody>
      </p:sp>
    </p:spTree>
    <p:extLst>
      <p:ext uri="{BB962C8B-B14F-4D97-AF65-F5344CB8AC3E}">
        <p14:creationId xmlns:p14="http://schemas.microsoft.com/office/powerpoint/2010/main" val="3760408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841A6C23-114E-4D4A-965A-A7063666F05E}"/>
              </a:ext>
            </a:extLst>
          </p:cNvPr>
          <p:cNvSpPr/>
          <p:nvPr/>
        </p:nvSpPr>
        <p:spPr>
          <a:xfrm rot="10800000" flipV="1">
            <a:off x="367005" y="196960"/>
            <a:ext cx="11539373" cy="119566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GB" sz="1400" b="1" dirty="0"/>
              <a:t>Logic model instructions - </a:t>
            </a:r>
            <a:r>
              <a:rPr lang="en-GB" sz="1400" i="1" dirty="0"/>
              <a:t>a logic model will help shape evaluation by setting out the relationships and assumptions of a project, e.g. what the CRMP (or components within it), aim to do, what and who is involved, and what changes are expected to be observed. Consult the specific guidance related to each component in populating respective logic models. An example in relation to ‘stakeholder and public engagement’ is provided for reference – however, this is quite general and specific reference will need to be added by those individuals charged with scoping an project / evaluation. This example is followed by a template which can be completed (with as much detail as possible) by applying the step-by-step guidance below).</a:t>
            </a:r>
            <a:endParaRPr lang="en-GB" sz="1400" dirty="0"/>
          </a:p>
        </p:txBody>
      </p:sp>
      <p:sp>
        <p:nvSpPr>
          <p:cNvPr id="2" name="Rectangle: Rounded Corners 1">
            <a:extLst>
              <a:ext uri="{FF2B5EF4-FFF2-40B4-BE49-F238E27FC236}">
                <a16:creationId xmlns:a16="http://schemas.microsoft.com/office/drawing/2014/main" id="{33A80849-BA8C-4619-8D6D-3230D1E6267B}"/>
              </a:ext>
            </a:extLst>
          </p:cNvPr>
          <p:cNvSpPr/>
          <p:nvPr/>
        </p:nvSpPr>
        <p:spPr>
          <a:xfrm>
            <a:off x="367005" y="1551255"/>
            <a:ext cx="11483391" cy="5201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i="1" dirty="0"/>
              <a:t>1. Populate the logic model </a:t>
            </a:r>
            <a:r>
              <a:rPr lang="en-GB" sz="1400" dirty="0"/>
              <a:t>template with details of the scope, inputs, activities, outputs and outcomes associated with the CRMP (or aspect of the CRMP)</a:t>
            </a:r>
          </a:p>
        </p:txBody>
      </p:sp>
      <p:sp>
        <p:nvSpPr>
          <p:cNvPr id="22" name="Rectangle: Rounded Corners 21">
            <a:extLst>
              <a:ext uri="{FF2B5EF4-FFF2-40B4-BE49-F238E27FC236}">
                <a16:creationId xmlns:a16="http://schemas.microsoft.com/office/drawing/2014/main" id="{A8636652-E3B7-4F7E-94DE-95633DE5B24B}"/>
              </a:ext>
            </a:extLst>
          </p:cNvPr>
          <p:cNvSpPr/>
          <p:nvPr/>
        </p:nvSpPr>
        <p:spPr>
          <a:xfrm>
            <a:off x="367005" y="2261641"/>
            <a:ext cx="11483391" cy="5201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effectLst/>
                <a:latin typeface="Calibri" panose="020F0502020204030204" pitchFamily="34" charset="0"/>
                <a:ea typeface="Calibri" panose="020F0502020204030204" pitchFamily="34" charset="0"/>
                <a:cs typeface="Arial" panose="020B0604020202020204" pitchFamily="34" charset="0"/>
              </a:rPr>
              <a:t>2. In the inputs box, </a:t>
            </a:r>
            <a:r>
              <a:rPr lang="en-GB" sz="1400" dirty="0">
                <a:effectLst/>
                <a:latin typeface="Calibri" panose="020F0502020204030204" pitchFamily="34" charset="0"/>
                <a:ea typeface="Calibri" panose="020F0502020204030204" pitchFamily="34" charset="0"/>
                <a:cs typeface="Arial" panose="020B0604020202020204" pitchFamily="34" charset="0"/>
              </a:rPr>
              <a:t>include short descriptions of what will be invested in the aspect(s) of the CRMP that will require evaluating - this should include things like funding (cost / source), staff, equipment, buildings, and any other resources utilised.</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Rounded Corners 23">
            <a:extLst>
              <a:ext uri="{FF2B5EF4-FFF2-40B4-BE49-F238E27FC236}">
                <a16:creationId xmlns:a16="http://schemas.microsoft.com/office/drawing/2014/main" id="{D4E096E1-9F28-4EA4-967B-012715F61A3F}"/>
              </a:ext>
            </a:extLst>
          </p:cNvPr>
          <p:cNvSpPr/>
          <p:nvPr/>
        </p:nvSpPr>
        <p:spPr>
          <a:xfrm>
            <a:off x="354303" y="2973876"/>
            <a:ext cx="11483391" cy="5201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effectLst/>
                <a:latin typeface="Calibri" panose="020F0502020204030204" pitchFamily="34" charset="0"/>
                <a:ea typeface="Calibri" panose="020F0502020204030204" pitchFamily="34" charset="0"/>
                <a:cs typeface="Arial" panose="020B0604020202020204" pitchFamily="34" charset="0"/>
              </a:rPr>
              <a:t>3. Define the activities</a:t>
            </a:r>
            <a:r>
              <a:rPr lang="en-GB" sz="1400" dirty="0">
                <a:effectLst/>
                <a:latin typeface="Calibri" panose="020F0502020204030204" pitchFamily="34" charset="0"/>
                <a:ea typeface="Calibri" panose="020F0502020204030204" pitchFamily="34" charset="0"/>
                <a:cs typeface="Arial" panose="020B0604020202020204" pitchFamily="34" charset="0"/>
              </a:rPr>
              <a:t> you expect to conduct in delivering your evaluation – i.e. what will need to happen in </a:t>
            </a:r>
            <a:r>
              <a:rPr lang="en-GB" sz="1400" dirty="0">
                <a:latin typeface="Calibri" panose="020F0502020204030204" pitchFamily="34" charset="0"/>
                <a:ea typeface="Calibri" panose="020F0502020204030204" pitchFamily="34" charset="0"/>
                <a:cs typeface="Arial" panose="020B0604020202020204" pitchFamily="34" charset="0"/>
              </a:rPr>
              <a:t>delivering CRMP Strategic Framework. You can add in to these any quantities (e.g. 100 interviews) and who might be tasked with carrying out an activity.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Rectangle: Rounded Corners 24">
            <a:extLst>
              <a:ext uri="{FF2B5EF4-FFF2-40B4-BE49-F238E27FC236}">
                <a16:creationId xmlns:a16="http://schemas.microsoft.com/office/drawing/2014/main" id="{60662ADE-C5F6-4B2F-AB0C-91C29304FAAD}"/>
              </a:ext>
            </a:extLst>
          </p:cNvPr>
          <p:cNvSpPr/>
          <p:nvPr/>
        </p:nvSpPr>
        <p:spPr>
          <a:xfrm>
            <a:off x="367004" y="3689462"/>
            <a:ext cx="11483391" cy="5201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latin typeface="Calibri" panose="020F0502020204030204" pitchFamily="34" charset="0"/>
                <a:ea typeface="Calibri" panose="020F0502020204030204" pitchFamily="34" charset="0"/>
                <a:cs typeface="Arial" panose="020B0604020202020204" pitchFamily="34" charset="0"/>
              </a:rPr>
              <a:t>4</a:t>
            </a:r>
            <a:r>
              <a:rPr lang="en-GB" sz="1400" b="1" i="1" dirty="0">
                <a:effectLst/>
                <a:latin typeface="Calibri" panose="020F0502020204030204" pitchFamily="34" charset="0"/>
                <a:ea typeface="Calibri" panose="020F0502020204030204" pitchFamily="34" charset="0"/>
                <a:cs typeface="Arial" panose="020B0604020202020204" pitchFamily="34" charset="0"/>
              </a:rPr>
              <a:t>. In the outputs</a:t>
            </a:r>
            <a:r>
              <a:rPr lang="en-GB" sz="14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box, document the direct results that are expected from carrying out the activities. Thes</a:t>
            </a:r>
            <a:r>
              <a:rPr lang="en-GB" sz="1400" dirty="0">
                <a:solidFill>
                  <a:schemeClr val="tx1"/>
                </a:solidFill>
                <a:latin typeface="Calibri" panose="020F0502020204030204" pitchFamily="34" charset="0"/>
                <a:ea typeface="Calibri" panose="020F0502020204030204" pitchFamily="34" charset="0"/>
                <a:cs typeface="Arial" panose="020B0604020202020204" pitchFamily="34" charset="0"/>
              </a:rPr>
              <a:t>e could include things like reports; tools; manuals; data etc.</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tangle: Rounded Corners 25">
            <a:extLst>
              <a:ext uri="{FF2B5EF4-FFF2-40B4-BE49-F238E27FC236}">
                <a16:creationId xmlns:a16="http://schemas.microsoft.com/office/drawing/2014/main" id="{2100A554-90AD-4C42-9BC0-FF90FE07BDA8}"/>
              </a:ext>
            </a:extLst>
          </p:cNvPr>
          <p:cNvSpPr/>
          <p:nvPr/>
        </p:nvSpPr>
        <p:spPr>
          <a:xfrm>
            <a:off x="367004" y="4405048"/>
            <a:ext cx="11483391" cy="52018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effectLst/>
                <a:latin typeface="Calibri" panose="020F0502020204030204" pitchFamily="34" charset="0"/>
                <a:ea typeface="Calibri" panose="020F0502020204030204" pitchFamily="34" charset="0"/>
                <a:cs typeface="Arial" panose="020B0604020202020204" pitchFamily="34" charset="0"/>
              </a:rPr>
              <a:t>5. Outcomes</a:t>
            </a:r>
            <a:r>
              <a:rPr lang="en-GB" sz="1400" b="1" dirty="0">
                <a:effectLst/>
                <a:latin typeface="Calibri" panose="020F0502020204030204" pitchFamily="34" charset="0"/>
                <a:ea typeface="Calibri" panose="020F0502020204030204" pitchFamily="34" charset="0"/>
                <a:cs typeface="Arial" panose="020B0604020202020204" pitchFamily="34" charset="0"/>
              </a:rPr>
              <a:t> </a:t>
            </a:r>
            <a:r>
              <a:rPr lang="en-GB" sz="1400" dirty="0">
                <a:effectLst/>
                <a:latin typeface="Calibri" panose="020F0502020204030204" pitchFamily="34" charset="0"/>
                <a:ea typeface="Calibri" panose="020F0502020204030204" pitchFamily="34" charset="0"/>
                <a:cs typeface="Arial" panose="020B0604020202020204" pitchFamily="34" charset="0"/>
              </a:rPr>
              <a:t>are the intended results you expect to see from delivering the CRMP Strategic Framework’s outputs, and the benefits that will be realised from these outcomes: things like improved service, or community safety.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Rectangle: Rounded Corners 27">
            <a:extLst>
              <a:ext uri="{FF2B5EF4-FFF2-40B4-BE49-F238E27FC236}">
                <a16:creationId xmlns:a16="http://schemas.microsoft.com/office/drawing/2014/main" id="{B9E50B38-5FE9-4584-A568-6C2697594E91}"/>
              </a:ext>
            </a:extLst>
          </p:cNvPr>
          <p:cNvSpPr/>
          <p:nvPr/>
        </p:nvSpPr>
        <p:spPr>
          <a:xfrm>
            <a:off x="367003" y="5117283"/>
            <a:ext cx="11483391" cy="52018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effectLst/>
                <a:latin typeface="Calibri" panose="020F0502020204030204" pitchFamily="34" charset="0"/>
                <a:ea typeface="Calibri" panose="020F0502020204030204" pitchFamily="34" charset="0"/>
                <a:cs typeface="Arial" panose="020B0604020202020204" pitchFamily="34" charset="0"/>
              </a:rPr>
              <a:t>6. </a:t>
            </a:r>
            <a:r>
              <a:rPr lang="en-GB" sz="1400" dirty="0">
                <a:effectLst/>
                <a:latin typeface="Calibri" panose="020F0502020204030204" pitchFamily="34" charset="0"/>
                <a:ea typeface="Calibri" panose="020F0502020204030204" pitchFamily="34" charset="0"/>
                <a:cs typeface="Arial" panose="020B0604020202020204" pitchFamily="34" charset="0"/>
              </a:rPr>
              <a:t>Every project works from a series of </a:t>
            </a:r>
            <a:r>
              <a:rPr lang="en-GB" sz="1400" b="1" i="1" dirty="0">
                <a:effectLst/>
                <a:latin typeface="Calibri" panose="020F0502020204030204" pitchFamily="34" charset="0"/>
                <a:ea typeface="Calibri" panose="020F0502020204030204" pitchFamily="34" charset="0"/>
                <a:cs typeface="Arial" panose="020B0604020202020204" pitchFamily="34" charset="0"/>
              </a:rPr>
              <a:t>assumptions</a:t>
            </a:r>
            <a:r>
              <a:rPr lang="en-GB" sz="1400" dirty="0">
                <a:effectLst/>
                <a:latin typeface="Calibri" panose="020F0502020204030204" pitchFamily="34" charset="0"/>
                <a:ea typeface="Calibri" panose="020F0502020204030204" pitchFamily="34" charset="0"/>
                <a:cs typeface="Arial" panose="020B0604020202020204" pitchFamily="34" charset="0"/>
              </a:rPr>
              <a:t> </a:t>
            </a:r>
            <a:r>
              <a:rPr lang="en-GB" sz="1400" dirty="0">
                <a:latin typeface="Calibri" panose="020F0502020204030204" pitchFamily="34" charset="0"/>
                <a:ea typeface="Calibri" panose="020F0502020204030204" pitchFamily="34" charset="0"/>
                <a:cs typeface="Arial" panose="020B0604020202020204" pitchFamily="34" charset="0"/>
              </a:rPr>
              <a:t>– consider things such as imperatives that will condition the success of the project.  be </a:t>
            </a:r>
            <a:r>
              <a:rPr lang="en-GB" sz="1400" dirty="0">
                <a:effectLst/>
                <a:latin typeface="Calibri" panose="020F0502020204030204" pitchFamily="34" charset="0"/>
                <a:ea typeface="Calibri" panose="020F0502020204030204" pitchFamily="34" charset="0"/>
                <a:cs typeface="Arial" panose="020B0604020202020204" pitchFamily="34" charset="0"/>
              </a:rPr>
              <a:t>clear about It is important to be clear about what these are, so that risks can be managed.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Rectangle: Rounded Corners 30">
            <a:extLst>
              <a:ext uri="{FF2B5EF4-FFF2-40B4-BE49-F238E27FC236}">
                <a16:creationId xmlns:a16="http://schemas.microsoft.com/office/drawing/2014/main" id="{1BC0C47F-B304-401E-A1CC-2B19B8D7E32D}"/>
              </a:ext>
            </a:extLst>
          </p:cNvPr>
          <p:cNvSpPr/>
          <p:nvPr/>
        </p:nvSpPr>
        <p:spPr>
          <a:xfrm>
            <a:off x="367003" y="5829519"/>
            <a:ext cx="11483391" cy="520187"/>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nSpc>
                <a:spcPct val="115000"/>
              </a:lnSpc>
              <a:spcBef>
                <a:spcPts val="1200"/>
              </a:spcBef>
              <a:spcAft>
                <a:spcPts val="600"/>
              </a:spcAft>
            </a:pPr>
            <a:r>
              <a:rPr lang="en-GB" sz="1400" b="1" i="1" dirty="0">
                <a:latin typeface="Calibri" panose="020F0502020204030204" pitchFamily="34" charset="0"/>
                <a:ea typeface="Calibri" panose="020F0502020204030204" pitchFamily="34" charset="0"/>
                <a:cs typeface="Arial" panose="020B0604020202020204" pitchFamily="34" charset="0"/>
              </a:rPr>
              <a:t>7</a:t>
            </a:r>
            <a:r>
              <a:rPr lang="en-GB" sz="1400" i="1" dirty="0">
                <a:effectLst/>
                <a:latin typeface="Calibri" panose="020F0502020204030204" pitchFamily="34" charset="0"/>
                <a:ea typeface="Calibri" panose="020F0502020204030204" pitchFamily="34" charset="0"/>
                <a:cs typeface="Arial" panose="020B0604020202020204" pitchFamily="34" charset="0"/>
              </a:rPr>
              <a:t>. </a:t>
            </a:r>
            <a:r>
              <a:rPr lang="en-GB" sz="1400" dirty="0">
                <a:effectLst/>
                <a:latin typeface="Calibri" panose="020F0502020204030204" pitchFamily="34" charset="0"/>
                <a:ea typeface="Calibri" panose="020F0502020204030204" pitchFamily="34" charset="0"/>
                <a:cs typeface="Arial" panose="020B0604020202020204" pitchFamily="34" charset="0"/>
              </a:rPr>
              <a:t>Capture any </a:t>
            </a:r>
            <a:r>
              <a:rPr lang="en-GB" sz="1400" b="1" i="1" dirty="0">
                <a:effectLst/>
                <a:latin typeface="Calibri" panose="020F0502020204030204" pitchFamily="34" charset="0"/>
                <a:ea typeface="Calibri" panose="020F0502020204030204" pitchFamily="34" charset="0"/>
                <a:cs typeface="Arial" panose="020B0604020202020204" pitchFamily="34" charset="0"/>
              </a:rPr>
              <a:t>external factors </a:t>
            </a:r>
            <a:r>
              <a:rPr lang="en-GB" sz="1400" dirty="0">
                <a:effectLst/>
                <a:latin typeface="Calibri" panose="020F0502020204030204" pitchFamily="34" charset="0"/>
                <a:ea typeface="Calibri" panose="020F0502020204030204" pitchFamily="34" charset="0"/>
                <a:cs typeface="Arial" panose="020B0604020202020204" pitchFamily="34" charset="0"/>
              </a:rPr>
              <a:t>that</a:t>
            </a:r>
            <a:r>
              <a:rPr lang="en-GB" sz="1400" b="1" dirty="0">
                <a:effectLst/>
                <a:latin typeface="Calibri" panose="020F0502020204030204" pitchFamily="34" charset="0"/>
                <a:ea typeface="Calibri" panose="020F0502020204030204" pitchFamily="34" charset="0"/>
                <a:cs typeface="Arial" panose="020B0604020202020204" pitchFamily="34" charset="0"/>
              </a:rPr>
              <a:t> </a:t>
            </a:r>
            <a:r>
              <a:rPr lang="en-GB" sz="1400" dirty="0">
                <a:effectLst/>
                <a:latin typeface="Calibri" panose="020F0502020204030204" pitchFamily="34" charset="0"/>
                <a:ea typeface="Calibri" panose="020F0502020204030204" pitchFamily="34" charset="0"/>
                <a:cs typeface="Arial" panose="020B0604020202020204" pitchFamily="34" charset="0"/>
              </a:rPr>
              <a:t>might impact on the project - it is important to acknowledge these so that they can be mitigated for.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4097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C8BC1F33-D72D-4333-BB94-4B59FA8D542E}"/>
              </a:ext>
            </a:extLst>
          </p:cNvPr>
          <p:cNvSpPr/>
          <p:nvPr/>
        </p:nvSpPr>
        <p:spPr>
          <a:xfrm rot="10800000" flipV="1">
            <a:off x="4441836" y="143631"/>
            <a:ext cx="7161505" cy="578088"/>
          </a:xfrm>
          <a:prstGeom prst="roundRect">
            <a:avLst/>
          </a:prstGeom>
          <a:noFill/>
          <a:ln w="28575">
            <a:solidFill>
              <a:srgbClr val="7030A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solidFill>
                  <a:schemeClr val="tx1"/>
                </a:solidFill>
              </a:rPr>
              <a:t>Stakeholder and Public Engagement Activities </a:t>
            </a:r>
          </a:p>
        </p:txBody>
      </p:sp>
      <p:sp>
        <p:nvSpPr>
          <p:cNvPr id="8" name="TextBox 7">
            <a:extLst>
              <a:ext uri="{FF2B5EF4-FFF2-40B4-BE49-F238E27FC236}">
                <a16:creationId xmlns:a16="http://schemas.microsoft.com/office/drawing/2014/main" id="{3BE4AF4C-759F-4B8D-B646-24A4DEAA5798}"/>
              </a:ext>
            </a:extLst>
          </p:cNvPr>
          <p:cNvSpPr txBox="1"/>
          <p:nvPr/>
        </p:nvSpPr>
        <p:spPr>
          <a:xfrm>
            <a:off x="2927887" y="242472"/>
            <a:ext cx="1593501" cy="369332"/>
          </a:xfrm>
          <a:prstGeom prst="rect">
            <a:avLst/>
          </a:prstGeom>
          <a:noFill/>
        </p:spPr>
        <p:txBody>
          <a:bodyPr wrap="square">
            <a:spAutoFit/>
          </a:bodyPr>
          <a:lstStyle/>
          <a:p>
            <a:pPr algn="ctr"/>
            <a:r>
              <a:rPr lang="en-GB" dirty="0"/>
              <a:t>Project Scope</a:t>
            </a:r>
          </a:p>
        </p:txBody>
      </p:sp>
      <p:sp>
        <p:nvSpPr>
          <p:cNvPr id="9" name="Rectangle: Rounded Corners 8">
            <a:extLst>
              <a:ext uri="{FF2B5EF4-FFF2-40B4-BE49-F238E27FC236}">
                <a16:creationId xmlns:a16="http://schemas.microsoft.com/office/drawing/2014/main" id="{841A6C23-114E-4D4A-965A-A7063666F05E}"/>
              </a:ext>
            </a:extLst>
          </p:cNvPr>
          <p:cNvSpPr/>
          <p:nvPr/>
        </p:nvSpPr>
        <p:spPr>
          <a:xfrm rot="10800000" flipV="1">
            <a:off x="382892" y="181729"/>
            <a:ext cx="2318455" cy="520184"/>
          </a:xfrm>
          <a:prstGeom prst="roundRect">
            <a:avLst/>
          </a:prstGeom>
          <a:noFill/>
          <a:ln w="28575">
            <a:solidFill>
              <a:srgbClr val="7030A0"/>
            </a:solidFill>
          </a:ln>
        </p:spPr>
        <p:style>
          <a:lnRef idx="1">
            <a:schemeClr val="accent2"/>
          </a:lnRef>
          <a:fillRef idx="2">
            <a:schemeClr val="accent2"/>
          </a:fillRef>
          <a:effectRef idx="1">
            <a:schemeClr val="accent2"/>
          </a:effectRef>
          <a:fontRef idx="minor">
            <a:schemeClr val="dk1"/>
          </a:fontRef>
        </p:style>
        <p:txBody>
          <a:bodyPr rtlCol="0" anchor="ctr"/>
          <a:lstStyle/>
          <a:p>
            <a:r>
              <a:rPr lang="en-GB" dirty="0"/>
              <a:t>Logic model </a:t>
            </a:r>
            <a:r>
              <a:rPr lang="en-GB" b="1" dirty="0"/>
              <a:t>example</a:t>
            </a:r>
          </a:p>
        </p:txBody>
      </p:sp>
      <p:sp>
        <p:nvSpPr>
          <p:cNvPr id="12" name="Rectangle: Rounded Corners 11">
            <a:extLst>
              <a:ext uri="{FF2B5EF4-FFF2-40B4-BE49-F238E27FC236}">
                <a16:creationId xmlns:a16="http://schemas.microsoft.com/office/drawing/2014/main" id="{17E6DA89-04BE-436C-A550-0EAC95C00491}"/>
              </a:ext>
            </a:extLst>
          </p:cNvPr>
          <p:cNvSpPr/>
          <p:nvPr/>
        </p:nvSpPr>
        <p:spPr>
          <a:xfrm rot="10800000" flipV="1">
            <a:off x="179816" y="1897906"/>
            <a:ext cx="2046580" cy="4208381"/>
          </a:xfrm>
          <a:prstGeom prst="roundRect">
            <a:avLst/>
          </a:prstGeom>
          <a:solidFill>
            <a:schemeClr val="accent2">
              <a:lumMod val="75000"/>
            </a:schemeClr>
          </a:solidFill>
          <a:ln>
            <a:solidFill>
              <a:schemeClr val="accent2">
                <a:lumMod val="7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Decision makers </a:t>
            </a:r>
          </a:p>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FRS employees </a:t>
            </a:r>
          </a:p>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Impacted groups </a:t>
            </a:r>
          </a:p>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Local communities </a:t>
            </a:r>
          </a:p>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Key stakeholders </a:t>
            </a:r>
          </a:p>
          <a:p>
            <a:pPr>
              <a:lnSpc>
                <a:spcPct val="107000"/>
              </a:lnSpc>
              <a:spcAft>
                <a:spcPts val="800"/>
              </a:spcAft>
            </a:pPr>
            <a:r>
              <a:rPr lang="en-GB" sz="1600" dirty="0">
                <a:solidFill>
                  <a:schemeClr val="bg1"/>
                </a:solidFill>
                <a:effectLst/>
                <a:ea typeface="Calibri" panose="020F0502020204030204" pitchFamily="34" charset="0"/>
                <a:cs typeface="Times New Roman" panose="02020603050405020304" pitchFamily="18" charset="0"/>
              </a:rPr>
              <a:t>Budget</a:t>
            </a:r>
          </a:p>
          <a:p>
            <a:pPr>
              <a:lnSpc>
                <a:spcPct val="107000"/>
              </a:lnSpc>
              <a:spcAft>
                <a:spcPts val="800"/>
              </a:spcAft>
            </a:pPr>
            <a:r>
              <a:rPr lang="en-GB" sz="1600" dirty="0">
                <a:solidFill>
                  <a:schemeClr val="bg1"/>
                </a:solidFill>
                <a:ea typeface="Calibri" panose="020F0502020204030204" pitchFamily="34" charset="0"/>
                <a:cs typeface="Times New Roman" panose="02020603050405020304" pitchFamily="18" charset="0"/>
              </a:rPr>
              <a:t>Other resources</a:t>
            </a:r>
          </a:p>
        </p:txBody>
      </p:sp>
      <p:sp>
        <p:nvSpPr>
          <p:cNvPr id="13" name="Rectangle: Rounded Corners 12">
            <a:extLst>
              <a:ext uri="{FF2B5EF4-FFF2-40B4-BE49-F238E27FC236}">
                <a16:creationId xmlns:a16="http://schemas.microsoft.com/office/drawing/2014/main" id="{FDEE6B3F-DD32-4693-8B7E-D2C65A1B0C8D}"/>
              </a:ext>
            </a:extLst>
          </p:cNvPr>
          <p:cNvSpPr/>
          <p:nvPr/>
        </p:nvSpPr>
        <p:spPr>
          <a:xfrm rot="10800000" flipV="1">
            <a:off x="2395256" y="1908723"/>
            <a:ext cx="2046580" cy="4208381"/>
          </a:xfrm>
          <a:prstGeom prst="roundRect">
            <a:avLst/>
          </a:prstGeom>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Review of legislative and statutory duties</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Define the scope and purpose of stakeholder / public consultation</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Define roles</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Risk Assessment</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Produce consultation mandate / objectives</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Pre-consultation activities</a:t>
            </a:r>
          </a:p>
          <a:p>
            <a:pPr algn="ctr"/>
            <a:endParaRPr lang="en-GB" sz="1200">
              <a:solidFill>
                <a:schemeClr val="bg1"/>
              </a:solidFill>
              <a:latin typeface="Arial" panose="020B0604020202020204" pitchFamily="34" charset="0"/>
            </a:endParaRPr>
          </a:p>
          <a:p>
            <a:pPr algn="ctr"/>
            <a:r>
              <a:rPr lang="en-GB" sz="1200">
                <a:solidFill>
                  <a:schemeClr val="bg1"/>
                </a:solidFill>
                <a:latin typeface="Arial" panose="020B0604020202020204" pitchFamily="34" charset="0"/>
              </a:rPr>
              <a:t>Produce / disseminate / collect / analyse consultation materials</a:t>
            </a:r>
            <a:endParaRPr lang="en-GB" sz="1200" dirty="0">
              <a:solidFill>
                <a:schemeClr val="bg1"/>
              </a:solidFill>
              <a:latin typeface="Arial" panose="020B0604020202020204" pitchFamily="34" charset="0"/>
            </a:endParaRPr>
          </a:p>
        </p:txBody>
      </p:sp>
      <p:sp>
        <p:nvSpPr>
          <p:cNvPr id="14" name="Rectangle: Rounded Corners 13">
            <a:extLst>
              <a:ext uri="{FF2B5EF4-FFF2-40B4-BE49-F238E27FC236}">
                <a16:creationId xmlns:a16="http://schemas.microsoft.com/office/drawing/2014/main" id="{BFB3DF83-1081-40A7-8C57-74310FDFBEA5}"/>
              </a:ext>
            </a:extLst>
          </p:cNvPr>
          <p:cNvSpPr/>
          <p:nvPr/>
        </p:nvSpPr>
        <p:spPr>
          <a:xfrm rot="10800000" flipV="1">
            <a:off x="4610695" y="1912358"/>
            <a:ext cx="2046580" cy="4208381"/>
          </a:xfrm>
          <a:prstGeom prst="roundRect">
            <a:avLst/>
          </a:prstGeom>
          <a:solidFill>
            <a:schemeClr val="accent5"/>
          </a:solidFill>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600" dirty="0">
                <a:solidFill>
                  <a:schemeClr val="bg1"/>
                </a:solidFill>
              </a:rPr>
              <a:t>Reporting</a:t>
            </a:r>
          </a:p>
          <a:p>
            <a:pPr algn="ctr"/>
            <a:endParaRPr lang="en-GB" sz="1600" dirty="0">
              <a:solidFill>
                <a:schemeClr val="bg1"/>
              </a:solidFill>
            </a:endParaRPr>
          </a:p>
          <a:p>
            <a:pPr algn="ctr"/>
            <a:r>
              <a:rPr lang="en-GB" sz="1600" dirty="0">
                <a:solidFill>
                  <a:schemeClr val="bg1"/>
                </a:solidFill>
              </a:rPr>
              <a:t>Mid-point review</a:t>
            </a:r>
          </a:p>
          <a:p>
            <a:pPr algn="ctr"/>
            <a:endParaRPr lang="en-GB" sz="1600" dirty="0"/>
          </a:p>
          <a:p>
            <a:pPr algn="ctr"/>
            <a:r>
              <a:rPr lang="en-GB" sz="1600" dirty="0"/>
              <a:t>Final report</a:t>
            </a:r>
          </a:p>
          <a:p>
            <a:pPr algn="ctr"/>
            <a:endParaRPr lang="en-GB" sz="1600" dirty="0"/>
          </a:p>
          <a:p>
            <a:pPr algn="ctr"/>
            <a:r>
              <a:rPr lang="en-GB" sz="1600" dirty="0"/>
              <a:t>Action plans</a:t>
            </a:r>
          </a:p>
        </p:txBody>
      </p:sp>
      <p:sp>
        <p:nvSpPr>
          <p:cNvPr id="15" name="Rectangle: Rounded Corners 14">
            <a:extLst>
              <a:ext uri="{FF2B5EF4-FFF2-40B4-BE49-F238E27FC236}">
                <a16:creationId xmlns:a16="http://schemas.microsoft.com/office/drawing/2014/main" id="{6E229B19-F8A9-4DE6-B4C4-9F4CBF8EE1DC}"/>
              </a:ext>
            </a:extLst>
          </p:cNvPr>
          <p:cNvSpPr/>
          <p:nvPr/>
        </p:nvSpPr>
        <p:spPr>
          <a:xfrm rot="10800000" flipV="1">
            <a:off x="6947306" y="1908723"/>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bg1"/>
                </a:solidFill>
              </a:rPr>
              <a:t>Better understanding</a:t>
            </a:r>
          </a:p>
          <a:p>
            <a:pPr algn="ctr"/>
            <a:r>
              <a:rPr lang="en-GB" sz="1400" dirty="0">
                <a:solidFill>
                  <a:schemeClr val="bg1"/>
                </a:solidFill>
              </a:rPr>
              <a:t>of the needs of the local communities and stakeholders which FRS are seeking to support.</a:t>
            </a:r>
          </a:p>
        </p:txBody>
      </p:sp>
      <p:sp>
        <p:nvSpPr>
          <p:cNvPr id="18" name="Rectangle: Rounded Corners 17">
            <a:extLst>
              <a:ext uri="{FF2B5EF4-FFF2-40B4-BE49-F238E27FC236}">
                <a16:creationId xmlns:a16="http://schemas.microsoft.com/office/drawing/2014/main" id="{B29EA45C-424F-4198-AAAC-5A166FA3D2E6}"/>
              </a:ext>
            </a:extLst>
          </p:cNvPr>
          <p:cNvSpPr/>
          <p:nvPr/>
        </p:nvSpPr>
        <p:spPr>
          <a:xfrm rot="10800000" flipV="1">
            <a:off x="464273" y="6227716"/>
            <a:ext cx="11330863" cy="520184"/>
          </a:xfrm>
          <a:prstGeom prst="roundRect">
            <a:avLst/>
          </a:prstGeom>
          <a:noFill/>
          <a:ln w="28575">
            <a:solidFill>
              <a:srgbClr val="FF0000"/>
            </a:solidFill>
          </a:ln>
        </p:spPr>
        <p:style>
          <a:lnRef idx="1">
            <a:schemeClr val="accent2"/>
          </a:lnRef>
          <a:fillRef idx="2">
            <a:schemeClr val="accent2"/>
          </a:fillRef>
          <a:effectRef idx="1">
            <a:schemeClr val="accent2"/>
          </a:effectRef>
          <a:fontRef idx="minor">
            <a:schemeClr val="dk1"/>
          </a:fontRef>
        </p:style>
        <p:txBody>
          <a:bodyPr rtlCol="0" anchor="ctr"/>
          <a:lstStyle/>
          <a:p>
            <a:r>
              <a:rPr lang="en-GB" sz="1600" dirty="0"/>
              <a:t>Assumptions – funding in place to support consultation / strategic buy-in / resource allocated for delivery</a:t>
            </a:r>
          </a:p>
        </p:txBody>
      </p:sp>
      <p:sp>
        <p:nvSpPr>
          <p:cNvPr id="20" name="Rectangle: Rounded Corners 19">
            <a:extLst>
              <a:ext uri="{FF2B5EF4-FFF2-40B4-BE49-F238E27FC236}">
                <a16:creationId xmlns:a16="http://schemas.microsoft.com/office/drawing/2014/main" id="{57D91610-BA96-4FBA-9536-2676839DA9C7}"/>
              </a:ext>
            </a:extLst>
          </p:cNvPr>
          <p:cNvSpPr/>
          <p:nvPr/>
        </p:nvSpPr>
        <p:spPr>
          <a:xfrm rot="10800000" flipV="1">
            <a:off x="2639437" y="817184"/>
            <a:ext cx="3773779" cy="311447"/>
          </a:xfrm>
          <a:prstGeom prst="roundRect">
            <a:avLst/>
          </a:prstGeom>
          <a:solidFill>
            <a:schemeClr val="accent5"/>
          </a:solidFill>
          <a:ln w="28575">
            <a:solidFill>
              <a:schemeClr val="accent5"/>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a:t>Process aspects </a:t>
            </a:r>
          </a:p>
        </p:txBody>
      </p:sp>
      <p:sp>
        <p:nvSpPr>
          <p:cNvPr id="21" name="Rectangle: Rounded Corners 20">
            <a:extLst>
              <a:ext uri="{FF2B5EF4-FFF2-40B4-BE49-F238E27FC236}">
                <a16:creationId xmlns:a16="http://schemas.microsoft.com/office/drawing/2014/main" id="{FC5C42A7-4BBB-4CB9-AE6C-44D230F57259}"/>
              </a:ext>
            </a:extLst>
          </p:cNvPr>
          <p:cNvSpPr/>
          <p:nvPr/>
        </p:nvSpPr>
        <p:spPr>
          <a:xfrm rot="10800000" flipV="1">
            <a:off x="7137162" y="810744"/>
            <a:ext cx="4728292" cy="311447"/>
          </a:xfrm>
          <a:prstGeom prst="roundRect">
            <a:avLst/>
          </a:prstGeom>
          <a:solidFill>
            <a:schemeClr val="accent6"/>
          </a:solidFill>
          <a:ln w="28575">
            <a:solidFill>
              <a:schemeClr val="accent6"/>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a:t>Expected Outcomes aspects</a:t>
            </a:r>
          </a:p>
        </p:txBody>
      </p:sp>
      <p:sp>
        <p:nvSpPr>
          <p:cNvPr id="2" name="Rectangle: Rounded Corners 1">
            <a:extLst>
              <a:ext uri="{FF2B5EF4-FFF2-40B4-BE49-F238E27FC236}">
                <a16:creationId xmlns:a16="http://schemas.microsoft.com/office/drawing/2014/main" id="{C332AC8A-18B7-47CB-B2A9-207752E3504B}"/>
              </a:ext>
            </a:extLst>
          </p:cNvPr>
          <p:cNvSpPr/>
          <p:nvPr/>
        </p:nvSpPr>
        <p:spPr>
          <a:xfrm>
            <a:off x="423998" y="1295194"/>
            <a:ext cx="1558213" cy="486009"/>
          </a:xfrm>
          <a:prstGeom prst="roundRect">
            <a:avLst/>
          </a:prstGeom>
          <a:ln w="28575">
            <a:solidFill>
              <a:schemeClr val="accent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a:t>Inputs</a:t>
            </a:r>
            <a:endParaRPr lang="en-GB" dirty="0"/>
          </a:p>
        </p:txBody>
      </p:sp>
      <p:sp>
        <p:nvSpPr>
          <p:cNvPr id="22" name="Rectangle: Rounded Corners 21">
            <a:extLst>
              <a:ext uri="{FF2B5EF4-FFF2-40B4-BE49-F238E27FC236}">
                <a16:creationId xmlns:a16="http://schemas.microsoft.com/office/drawing/2014/main" id="{8C4A6B14-8DC5-4CC4-9DC4-3E9ECDA696DF}"/>
              </a:ext>
            </a:extLst>
          </p:cNvPr>
          <p:cNvSpPr/>
          <p:nvPr/>
        </p:nvSpPr>
        <p:spPr>
          <a:xfrm>
            <a:off x="2639438" y="1286534"/>
            <a:ext cx="1558213" cy="494669"/>
          </a:xfrm>
          <a:prstGeom prst="round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a:t>Activities</a:t>
            </a:r>
          </a:p>
        </p:txBody>
      </p:sp>
      <p:sp>
        <p:nvSpPr>
          <p:cNvPr id="23" name="Rectangle: Rounded Corners 22">
            <a:extLst>
              <a:ext uri="{FF2B5EF4-FFF2-40B4-BE49-F238E27FC236}">
                <a16:creationId xmlns:a16="http://schemas.microsoft.com/office/drawing/2014/main" id="{E4F96EB1-1B7C-4C50-BB16-8C20263366E2}"/>
              </a:ext>
            </a:extLst>
          </p:cNvPr>
          <p:cNvSpPr/>
          <p:nvPr/>
        </p:nvSpPr>
        <p:spPr>
          <a:xfrm>
            <a:off x="4855004" y="1286534"/>
            <a:ext cx="1558213" cy="494669"/>
          </a:xfrm>
          <a:prstGeom prst="round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a:t>Outputs</a:t>
            </a:r>
          </a:p>
        </p:txBody>
      </p:sp>
      <p:sp>
        <p:nvSpPr>
          <p:cNvPr id="24" name="Rectangle: Rounded Corners 23">
            <a:extLst>
              <a:ext uri="{FF2B5EF4-FFF2-40B4-BE49-F238E27FC236}">
                <a16:creationId xmlns:a16="http://schemas.microsoft.com/office/drawing/2014/main" id="{28D7EB41-7E85-4E5F-871B-12F15712572D}"/>
              </a:ext>
            </a:extLst>
          </p:cNvPr>
          <p:cNvSpPr/>
          <p:nvPr/>
        </p:nvSpPr>
        <p:spPr>
          <a:xfrm>
            <a:off x="7137163" y="1295194"/>
            <a:ext cx="1226004" cy="511534"/>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r>
              <a:rPr lang="en-GB" sz="1600" dirty="0"/>
              <a:t>Short term</a:t>
            </a:r>
          </a:p>
          <a:p>
            <a:pPr algn="ctr"/>
            <a:endParaRPr lang="en-GB" dirty="0"/>
          </a:p>
        </p:txBody>
      </p:sp>
      <p:sp>
        <p:nvSpPr>
          <p:cNvPr id="25" name="Rectangle: Rounded Corners 24">
            <a:extLst>
              <a:ext uri="{FF2B5EF4-FFF2-40B4-BE49-F238E27FC236}">
                <a16:creationId xmlns:a16="http://schemas.microsoft.com/office/drawing/2014/main" id="{523AE619-20F1-4C4B-96E6-F1D2E9DCD58F}"/>
              </a:ext>
            </a:extLst>
          </p:cNvPr>
          <p:cNvSpPr/>
          <p:nvPr/>
        </p:nvSpPr>
        <p:spPr>
          <a:xfrm>
            <a:off x="8888307" y="1295194"/>
            <a:ext cx="1226004" cy="511534"/>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endParaRPr lang="en-GB" sz="1600" dirty="0"/>
          </a:p>
          <a:p>
            <a:pPr algn="ctr"/>
            <a:r>
              <a:rPr lang="en-GB" sz="1600" dirty="0"/>
              <a:t>Medium</a:t>
            </a:r>
          </a:p>
          <a:p>
            <a:pPr algn="ctr"/>
            <a:endParaRPr lang="en-GB" sz="1600" dirty="0"/>
          </a:p>
          <a:p>
            <a:pPr algn="ctr"/>
            <a:endParaRPr lang="en-GB" dirty="0"/>
          </a:p>
        </p:txBody>
      </p:sp>
      <p:sp>
        <p:nvSpPr>
          <p:cNvPr id="26" name="Rectangle: Rounded Corners 25">
            <a:extLst>
              <a:ext uri="{FF2B5EF4-FFF2-40B4-BE49-F238E27FC236}">
                <a16:creationId xmlns:a16="http://schemas.microsoft.com/office/drawing/2014/main" id="{EE43778A-E717-4871-BB70-18E90FB9D0B9}"/>
              </a:ext>
            </a:extLst>
          </p:cNvPr>
          <p:cNvSpPr/>
          <p:nvPr/>
        </p:nvSpPr>
        <p:spPr>
          <a:xfrm>
            <a:off x="10639451" y="1303626"/>
            <a:ext cx="1226004" cy="494669"/>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r>
              <a:rPr lang="en-GB" sz="1600" dirty="0"/>
              <a:t>Long term</a:t>
            </a:r>
          </a:p>
          <a:p>
            <a:pPr algn="ctr"/>
            <a:endParaRPr lang="en-GB" dirty="0"/>
          </a:p>
        </p:txBody>
      </p:sp>
      <p:sp>
        <p:nvSpPr>
          <p:cNvPr id="27" name="Rectangle: Rounded Corners 26">
            <a:extLst>
              <a:ext uri="{FF2B5EF4-FFF2-40B4-BE49-F238E27FC236}">
                <a16:creationId xmlns:a16="http://schemas.microsoft.com/office/drawing/2014/main" id="{8CA20DE9-C4BE-47E2-91EC-45E21CB49DAF}"/>
              </a:ext>
            </a:extLst>
          </p:cNvPr>
          <p:cNvSpPr/>
          <p:nvPr/>
        </p:nvSpPr>
        <p:spPr>
          <a:xfrm rot="10800000" flipV="1">
            <a:off x="8698450" y="1912358"/>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t>Implementation of changes / activities which reflect the views of the consultation</a:t>
            </a:r>
          </a:p>
        </p:txBody>
      </p:sp>
      <p:sp>
        <p:nvSpPr>
          <p:cNvPr id="28" name="Rectangle: Rounded Corners 27">
            <a:extLst>
              <a:ext uri="{FF2B5EF4-FFF2-40B4-BE49-F238E27FC236}">
                <a16:creationId xmlns:a16="http://schemas.microsoft.com/office/drawing/2014/main" id="{FC183E21-76FE-4489-8502-6558BB155CB7}"/>
              </a:ext>
            </a:extLst>
          </p:cNvPr>
          <p:cNvSpPr/>
          <p:nvPr/>
        </p:nvSpPr>
        <p:spPr>
          <a:xfrm rot="10800000" flipV="1">
            <a:off x="10449594" y="1897905"/>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sz="1400" dirty="0">
                <a:solidFill>
                  <a:schemeClr val="bg1"/>
                </a:solidFill>
                <a:latin typeface="Arial" panose="020B0604020202020204" pitchFamily="34" charset="0"/>
              </a:rPr>
              <a:t>Create a CRMP that is more closely</a:t>
            </a:r>
          </a:p>
          <a:p>
            <a:pPr algn="ctr"/>
            <a:r>
              <a:rPr lang="en-GB" sz="1400" dirty="0">
                <a:solidFill>
                  <a:schemeClr val="bg1"/>
                </a:solidFill>
                <a:latin typeface="Arial" panose="020B0604020202020204" pitchFamily="34" charset="0"/>
              </a:rPr>
              <a:t>aligned to local community / stakeholder  needs</a:t>
            </a:r>
            <a:endParaRPr lang="en-GB" sz="1400" dirty="0"/>
          </a:p>
        </p:txBody>
      </p:sp>
    </p:spTree>
    <p:extLst>
      <p:ext uri="{BB962C8B-B14F-4D97-AF65-F5344CB8AC3E}">
        <p14:creationId xmlns:p14="http://schemas.microsoft.com/office/powerpoint/2010/main" val="521826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C8BC1F33-D72D-4333-BB94-4B59FA8D542E}"/>
              </a:ext>
            </a:extLst>
          </p:cNvPr>
          <p:cNvSpPr/>
          <p:nvPr/>
        </p:nvSpPr>
        <p:spPr>
          <a:xfrm rot="10800000" flipV="1">
            <a:off x="4441836" y="143631"/>
            <a:ext cx="7161505" cy="578088"/>
          </a:xfrm>
          <a:prstGeom prst="roundRect">
            <a:avLst/>
          </a:prstGeom>
          <a:noFill/>
          <a:ln w="28575">
            <a:solidFill>
              <a:srgbClr val="7030A0"/>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solidFill>
                  <a:schemeClr val="tx1"/>
                </a:solidFill>
              </a:rPr>
              <a:t>Stakeholder and Public Engagement Activities </a:t>
            </a:r>
          </a:p>
        </p:txBody>
      </p:sp>
      <p:sp>
        <p:nvSpPr>
          <p:cNvPr id="8" name="TextBox 7">
            <a:extLst>
              <a:ext uri="{FF2B5EF4-FFF2-40B4-BE49-F238E27FC236}">
                <a16:creationId xmlns:a16="http://schemas.microsoft.com/office/drawing/2014/main" id="{3BE4AF4C-759F-4B8D-B646-24A4DEAA5798}"/>
              </a:ext>
            </a:extLst>
          </p:cNvPr>
          <p:cNvSpPr txBox="1"/>
          <p:nvPr/>
        </p:nvSpPr>
        <p:spPr>
          <a:xfrm>
            <a:off x="2927887" y="242472"/>
            <a:ext cx="1593501" cy="369332"/>
          </a:xfrm>
          <a:prstGeom prst="rect">
            <a:avLst/>
          </a:prstGeom>
          <a:noFill/>
        </p:spPr>
        <p:txBody>
          <a:bodyPr wrap="square">
            <a:spAutoFit/>
          </a:bodyPr>
          <a:lstStyle/>
          <a:p>
            <a:pPr algn="ctr"/>
            <a:r>
              <a:rPr lang="en-GB" dirty="0"/>
              <a:t>Project Scope</a:t>
            </a:r>
          </a:p>
        </p:txBody>
      </p:sp>
      <p:sp>
        <p:nvSpPr>
          <p:cNvPr id="9" name="Rectangle: Rounded Corners 8">
            <a:extLst>
              <a:ext uri="{FF2B5EF4-FFF2-40B4-BE49-F238E27FC236}">
                <a16:creationId xmlns:a16="http://schemas.microsoft.com/office/drawing/2014/main" id="{841A6C23-114E-4D4A-965A-A7063666F05E}"/>
              </a:ext>
            </a:extLst>
          </p:cNvPr>
          <p:cNvSpPr/>
          <p:nvPr/>
        </p:nvSpPr>
        <p:spPr>
          <a:xfrm rot="10800000" flipV="1">
            <a:off x="382892" y="181729"/>
            <a:ext cx="2318455" cy="520184"/>
          </a:xfrm>
          <a:prstGeom prst="roundRect">
            <a:avLst/>
          </a:prstGeom>
          <a:noFill/>
          <a:ln w="28575">
            <a:solidFill>
              <a:srgbClr val="7030A0"/>
            </a:solidFill>
          </a:ln>
        </p:spPr>
        <p:style>
          <a:lnRef idx="1">
            <a:schemeClr val="accent2"/>
          </a:lnRef>
          <a:fillRef idx="2">
            <a:schemeClr val="accent2"/>
          </a:fillRef>
          <a:effectRef idx="1">
            <a:schemeClr val="accent2"/>
          </a:effectRef>
          <a:fontRef idx="minor">
            <a:schemeClr val="dk1"/>
          </a:fontRef>
        </p:style>
        <p:txBody>
          <a:bodyPr rtlCol="0" anchor="ctr"/>
          <a:lstStyle/>
          <a:p>
            <a:r>
              <a:rPr lang="en-GB" dirty="0"/>
              <a:t>Logic model </a:t>
            </a:r>
            <a:r>
              <a:rPr lang="en-GB" b="1" dirty="0"/>
              <a:t>template</a:t>
            </a:r>
          </a:p>
        </p:txBody>
      </p:sp>
      <p:sp>
        <p:nvSpPr>
          <p:cNvPr id="12" name="Rectangle: Rounded Corners 11">
            <a:extLst>
              <a:ext uri="{FF2B5EF4-FFF2-40B4-BE49-F238E27FC236}">
                <a16:creationId xmlns:a16="http://schemas.microsoft.com/office/drawing/2014/main" id="{17E6DA89-04BE-436C-A550-0EAC95C00491}"/>
              </a:ext>
            </a:extLst>
          </p:cNvPr>
          <p:cNvSpPr/>
          <p:nvPr/>
        </p:nvSpPr>
        <p:spPr>
          <a:xfrm rot="10800000" flipV="1">
            <a:off x="179816" y="1897906"/>
            <a:ext cx="2046580" cy="4208381"/>
          </a:xfrm>
          <a:prstGeom prst="roundRect">
            <a:avLst/>
          </a:prstGeom>
          <a:solidFill>
            <a:schemeClr val="accent2">
              <a:lumMod val="75000"/>
            </a:schemeClr>
          </a:solidFill>
          <a:ln>
            <a:solidFill>
              <a:schemeClr val="accent2">
                <a:lumMod val="75000"/>
              </a:schemeClr>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nSpc>
                <a:spcPct val="107000"/>
              </a:lnSpc>
              <a:spcAft>
                <a:spcPts val="800"/>
              </a:spcAft>
            </a:pPr>
            <a:endParaRPr lang="en-GB" sz="1600" dirty="0">
              <a:solidFill>
                <a:schemeClr val="bg1"/>
              </a:solidFill>
              <a:ea typeface="Calibri" panose="020F0502020204030204" pitchFamily="34" charset="0"/>
              <a:cs typeface="Times New Roman" panose="02020603050405020304" pitchFamily="18" charset="0"/>
            </a:endParaRPr>
          </a:p>
        </p:txBody>
      </p:sp>
      <p:sp>
        <p:nvSpPr>
          <p:cNvPr id="13" name="Rectangle: Rounded Corners 12">
            <a:extLst>
              <a:ext uri="{FF2B5EF4-FFF2-40B4-BE49-F238E27FC236}">
                <a16:creationId xmlns:a16="http://schemas.microsoft.com/office/drawing/2014/main" id="{FDEE6B3F-DD32-4693-8B7E-D2C65A1B0C8D}"/>
              </a:ext>
            </a:extLst>
          </p:cNvPr>
          <p:cNvSpPr/>
          <p:nvPr/>
        </p:nvSpPr>
        <p:spPr>
          <a:xfrm rot="10800000" flipV="1">
            <a:off x="2395256" y="1908723"/>
            <a:ext cx="2046580" cy="4208381"/>
          </a:xfrm>
          <a:prstGeom prst="roundRect">
            <a:avLst/>
          </a:prstGeom>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200" dirty="0">
              <a:solidFill>
                <a:schemeClr val="bg1"/>
              </a:solidFill>
              <a:latin typeface="Arial" panose="020B0604020202020204" pitchFamily="34" charset="0"/>
            </a:endParaRPr>
          </a:p>
        </p:txBody>
      </p:sp>
      <p:sp>
        <p:nvSpPr>
          <p:cNvPr id="14" name="Rectangle: Rounded Corners 13">
            <a:extLst>
              <a:ext uri="{FF2B5EF4-FFF2-40B4-BE49-F238E27FC236}">
                <a16:creationId xmlns:a16="http://schemas.microsoft.com/office/drawing/2014/main" id="{BFB3DF83-1081-40A7-8C57-74310FDFBEA5}"/>
              </a:ext>
            </a:extLst>
          </p:cNvPr>
          <p:cNvSpPr/>
          <p:nvPr/>
        </p:nvSpPr>
        <p:spPr>
          <a:xfrm rot="10800000" flipV="1">
            <a:off x="4610695" y="1912358"/>
            <a:ext cx="2046580" cy="4208381"/>
          </a:xfrm>
          <a:prstGeom prst="roundRect">
            <a:avLst/>
          </a:prstGeom>
          <a:solidFill>
            <a:schemeClr val="accent5"/>
          </a:solidFill>
          <a:ln>
            <a:solidFill>
              <a:schemeClr val="accent5"/>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600" dirty="0"/>
          </a:p>
        </p:txBody>
      </p:sp>
      <p:sp>
        <p:nvSpPr>
          <p:cNvPr id="15" name="Rectangle: Rounded Corners 14">
            <a:extLst>
              <a:ext uri="{FF2B5EF4-FFF2-40B4-BE49-F238E27FC236}">
                <a16:creationId xmlns:a16="http://schemas.microsoft.com/office/drawing/2014/main" id="{6E229B19-F8A9-4DE6-B4C4-9F4CBF8EE1DC}"/>
              </a:ext>
            </a:extLst>
          </p:cNvPr>
          <p:cNvSpPr/>
          <p:nvPr/>
        </p:nvSpPr>
        <p:spPr>
          <a:xfrm rot="10800000" flipV="1">
            <a:off x="6947306" y="1908723"/>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400" dirty="0">
              <a:solidFill>
                <a:schemeClr val="bg1"/>
              </a:solidFill>
            </a:endParaRPr>
          </a:p>
        </p:txBody>
      </p:sp>
      <p:sp>
        <p:nvSpPr>
          <p:cNvPr id="18" name="Rectangle: Rounded Corners 17">
            <a:extLst>
              <a:ext uri="{FF2B5EF4-FFF2-40B4-BE49-F238E27FC236}">
                <a16:creationId xmlns:a16="http://schemas.microsoft.com/office/drawing/2014/main" id="{B29EA45C-424F-4198-AAAC-5A166FA3D2E6}"/>
              </a:ext>
            </a:extLst>
          </p:cNvPr>
          <p:cNvSpPr/>
          <p:nvPr/>
        </p:nvSpPr>
        <p:spPr>
          <a:xfrm rot="10800000" flipV="1">
            <a:off x="464273" y="6227716"/>
            <a:ext cx="11330863" cy="520184"/>
          </a:xfrm>
          <a:prstGeom prst="roundRect">
            <a:avLst/>
          </a:prstGeom>
          <a:noFill/>
          <a:ln w="28575">
            <a:solidFill>
              <a:srgbClr val="FF0000"/>
            </a:solidFill>
          </a:ln>
        </p:spPr>
        <p:style>
          <a:lnRef idx="1">
            <a:schemeClr val="accent2"/>
          </a:lnRef>
          <a:fillRef idx="2">
            <a:schemeClr val="accent2"/>
          </a:fillRef>
          <a:effectRef idx="1">
            <a:schemeClr val="accent2"/>
          </a:effectRef>
          <a:fontRef idx="minor">
            <a:schemeClr val="dk1"/>
          </a:fontRef>
        </p:style>
        <p:txBody>
          <a:bodyPr rtlCol="0" anchor="ctr"/>
          <a:lstStyle/>
          <a:p>
            <a:r>
              <a:rPr lang="en-GB" dirty="0"/>
              <a:t>Assumptions </a:t>
            </a:r>
          </a:p>
        </p:txBody>
      </p:sp>
      <p:sp>
        <p:nvSpPr>
          <p:cNvPr id="20" name="Rectangle: Rounded Corners 19">
            <a:extLst>
              <a:ext uri="{FF2B5EF4-FFF2-40B4-BE49-F238E27FC236}">
                <a16:creationId xmlns:a16="http://schemas.microsoft.com/office/drawing/2014/main" id="{57D91610-BA96-4FBA-9536-2676839DA9C7}"/>
              </a:ext>
            </a:extLst>
          </p:cNvPr>
          <p:cNvSpPr/>
          <p:nvPr/>
        </p:nvSpPr>
        <p:spPr>
          <a:xfrm rot="10800000" flipV="1">
            <a:off x="2639437" y="817184"/>
            <a:ext cx="3773779" cy="311447"/>
          </a:xfrm>
          <a:prstGeom prst="roundRect">
            <a:avLst/>
          </a:prstGeom>
          <a:solidFill>
            <a:schemeClr val="accent5"/>
          </a:solidFill>
          <a:ln w="28575">
            <a:solidFill>
              <a:schemeClr val="accent5"/>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a:t>Process aspects </a:t>
            </a:r>
          </a:p>
        </p:txBody>
      </p:sp>
      <p:sp>
        <p:nvSpPr>
          <p:cNvPr id="21" name="Rectangle: Rounded Corners 20">
            <a:extLst>
              <a:ext uri="{FF2B5EF4-FFF2-40B4-BE49-F238E27FC236}">
                <a16:creationId xmlns:a16="http://schemas.microsoft.com/office/drawing/2014/main" id="{FC5C42A7-4BBB-4CB9-AE6C-44D230F57259}"/>
              </a:ext>
            </a:extLst>
          </p:cNvPr>
          <p:cNvSpPr/>
          <p:nvPr/>
        </p:nvSpPr>
        <p:spPr>
          <a:xfrm rot="10800000" flipV="1">
            <a:off x="7137162" y="810744"/>
            <a:ext cx="4728292" cy="311447"/>
          </a:xfrm>
          <a:prstGeom prst="roundRect">
            <a:avLst/>
          </a:prstGeom>
          <a:solidFill>
            <a:schemeClr val="accent6"/>
          </a:solidFill>
          <a:ln w="28575">
            <a:solidFill>
              <a:schemeClr val="accent6"/>
            </a:solidFill>
          </a:ln>
        </p:spPr>
        <p:style>
          <a:lnRef idx="1">
            <a:schemeClr val="accent6"/>
          </a:lnRef>
          <a:fillRef idx="2">
            <a:schemeClr val="accent6"/>
          </a:fillRef>
          <a:effectRef idx="1">
            <a:schemeClr val="accent6"/>
          </a:effectRef>
          <a:fontRef idx="minor">
            <a:schemeClr val="dk1"/>
          </a:fontRef>
        </p:style>
        <p:txBody>
          <a:bodyPr rtlCol="0" anchor="ctr"/>
          <a:lstStyle/>
          <a:p>
            <a:pPr algn="ctr"/>
            <a:r>
              <a:rPr lang="en-GB" dirty="0"/>
              <a:t>Expected Outcomes aspects</a:t>
            </a:r>
          </a:p>
        </p:txBody>
      </p:sp>
      <p:sp>
        <p:nvSpPr>
          <p:cNvPr id="2" name="Rectangle: Rounded Corners 1">
            <a:extLst>
              <a:ext uri="{FF2B5EF4-FFF2-40B4-BE49-F238E27FC236}">
                <a16:creationId xmlns:a16="http://schemas.microsoft.com/office/drawing/2014/main" id="{C332AC8A-18B7-47CB-B2A9-207752E3504B}"/>
              </a:ext>
            </a:extLst>
          </p:cNvPr>
          <p:cNvSpPr/>
          <p:nvPr/>
        </p:nvSpPr>
        <p:spPr>
          <a:xfrm>
            <a:off x="423998" y="1295194"/>
            <a:ext cx="1558213" cy="486009"/>
          </a:xfrm>
          <a:prstGeom prst="roundRect">
            <a:avLst/>
          </a:prstGeom>
          <a:ln w="28575">
            <a:solidFill>
              <a:schemeClr val="accent2">
                <a:lumMod val="7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a:t>Inputs</a:t>
            </a:r>
            <a:endParaRPr lang="en-GB" dirty="0"/>
          </a:p>
        </p:txBody>
      </p:sp>
      <p:sp>
        <p:nvSpPr>
          <p:cNvPr id="22" name="Rectangle: Rounded Corners 21">
            <a:extLst>
              <a:ext uri="{FF2B5EF4-FFF2-40B4-BE49-F238E27FC236}">
                <a16:creationId xmlns:a16="http://schemas.microsoft.com/office/drawing/2014/main" id="{8C4A6B14-8DC5-4CC4-9DC4-3E9ECDA696DF}"/>
              </a:ext>
            </a:extLst>
          </p:cNvPr>
          <p:cNvSpPr/>
          <p:nvPr/>
        </p:nvSpPr>
        <p:spPr>
          <a:xfrm>
            <a:off x="2639438" y="1286534"/>
            <a:ext cx="1558213" cy="494669"/>
          </a:xfrm>
          <a:prstGeom prst="round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a:t>Activities</a:t>
            </a:r>
          </a:p>
        </p:txBody>
      </p:sp>
      <p:sp>
        <p:nvSpPr>
          <p:cNvPr id="23" name="Rectangle: Rounded Corners 22">
            <a:extLst>
              <a:ext uri="{FF2B5EF4-FFF2-40B4-BE49-F238E27FC236}">
                <a16:creationId xmlns:a16="http://schemas.microsoft.com/office/drawing/2014/main" id="{E4F96EB1-1B7C-4C50-BB16-8C20263366E2}"/>
              </a:ext>
            </a:extLst>
          </p:cNvPr>
          <p:cNvSpPr/>
          <p:nvPr/>
        </p:nvSpPr>
        <p:spPr>
          <a:xfrm>
            <a:off x="4855004" y="1286534"/>
            <a:ext cx="1558213" cy="494669"/>
          </a:xfrm>
          <a:prstGeom prst="roundRect">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ctr"/>
            <a:r>
              <a:rPr lang="en-GB" dirty="0"/>
              <a:t>Outputs</a:t>
            </a:r>
          </a:p>
        </p:txBody>
      </p:sp>
      <p:sp>
        <p:nvSpPr>
          <p:cNvPr id="24" name="Rectangle: Rounded Corners 23">
            <a:extLst>
              <a:ext uri="{FF2B5EF4-FFF2-40B4-BE49-F238E27FC236}">
                <a16:creationId xmlns:a16="http://schemas.microsoft.com/office/drawing/2014/main" id="{28D7EB41-7E85-4E5F-871B-12F15712572D}"/>
              </a:ext>
            </a:extLst>
          </p:cNvPr>
          <p:cNvSpPr/>
          <p:nvPr/>
        </p:nvSpPr>
        <p:spPr>
          <a:xfrm>
            <a:off x="7137163" y="1295194"/>
            <a:ext cx="1226004" cy="511534"/>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r>
              <a:rPr lang="en-GB" sz="1600" dirty="0"/>
              <a:t>Short term</a:t>
            </a:r>
          </a:p>
          <a:p>
            <a:pPr algn="ctr"/>
            <a:endParaRPr lang="en-GB" dirty="0"/>
          </a:p>
        </p:txBody>
      </p:sp>
      <p:sp>
        <p:nvSpPr>
          <p:cNvPr id="25" name="Rectangle: Rounded Corners 24">
            <a:extLst>
              <a:ext uri="{FF2B5EF4-FFF2-40B4-BE49-F238E27FC236}">
                <a16:creationId xmlns:a16="http://schemas.microsoft.com/office/drawing/2014/main" id="{523AE619-20F1-4C4B-96E6-F1D2E9DCD58F}"/>
              </a:ext>
            </a:extLst>
          </p:cNvPr>
          <p:cNvSpPr/>
          <p:nvPr/>
        </p:nvSpPr>
        <p:spPr>
          <a:xfrm>
            <a:off x="8888307" y="1295194"/>
            <a:ext cx="1226004" cy="511534"/>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endParaRPr lang="en-GB" sz="1600" dirty="0"/>
          </a:p>
          <a:p>
            <a:pPr algn="ctr"/>
            <a:r>
              <a:rPr lang="en-GB" sz="1600" dirty="0"/>
              <a:t>Medium</a:t>
            </a:r>
          </a:p>
          <a:p>
            <a:pPr algn="ctr"/>
            <a:endParaRPr lang="en-GB" sz="1600" dirty="0"/>
          </a:p>
          <a:p>
            <a:pPr algn="ctr"/>
            <a:endParaRPr lang="en-GB" dirty="0"/>
          </a:p>
        </p:txBody>
      </p:sp>
      <p:sp>
        <p:nvSpPr>
          <p:cNvPr id="26" name="Rectangle: Rounded Corners 25">
            <a:extLst>
              <a:ext uri="{FF2B5EF4-FFF2-40B4-BE49-F238E27FC236}">
                <a16:creationId xmlns:a16="http://schemas.microsoft.com/office/drawing/2014/main" id="{EE43778A-E717-4871-BB70-18E90FB9D0B9}"/>
              </a:ext>
            </a:extLst>
          </p:cNvPr>
          <p:cNvSpPr/>
          <p:nvPr/>
        </p:nvSpPr>
        <p:spPr>
          <a:xfrm>
            <a:off x="10639451" y="1303626"/>
            <a:ext cx="1226004" cy="494669"/>
          </a:xfrm>
          <a:prstGeom prst="roundRect">
            <a:avLst/>
          </a:prstGeom>
          <a:ln w="28575">
            <a:solidFill>
              <a:schemeClr val="accent6"/>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GB" sz="1600" dirty="0"/>
          </a:p>
          <a:p>
            <a:pPr algn="ctr"/>
            <a:r>
              <a:rPr lang="en-GB" sz="1600" dirty="0"/>
              <a:t>Long term</a:t>
            </a:r>
          </a:p>
          <a:p>
            <a:pPr algn="ctr"/>
            <a:endParaRPr lang="en-GB" dirty="0"/>
          </a:p>
        </p:txBody>
      </p:sp>
      <p:sp>
        <p:nvSpPr>
          <p:cNvPr id="27" name="Rectangle: Rounded Corners 26">
            <a:extLst>
              <a:ext uri="{FF2B5EF4-FFF2-40B4-BE49-F238E27FC236}">
                <a16:creationId xmlns:a16="http://schemas.microsoft.com/office/drawing/2014/main" id="{8CA20DE9-C4BE-47E2-91EC-45E21CB49DAF}"/>
              </a:ext>
            </a:extLst>
          </p:cNvPr>
          <p:cNvSpPr/>
          <p:nvPr/>
        </p:nvSpPr>
        <p:spPr>
          <a:xfrm rot="10800000" flipV="1">
            <a:off x="8698450" y="1912358"/>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400" dirty="0"/>
          </a:p>
        </p:txBody>
      </p:sp>
      <p:sp>
        <p:nvSpPr>
          <p:cNvPr id="28" name="Rectangle: Rounded Corners 27">
            <a:extLst>
              <a:ext uri="{FF2B5EF4-FFF2-40B4-BE49-F238E27FC236}">
                <a16:creationId xmlns:a16="http://schemas.microsoft.com/office/drawing/2014/main" id="{FC183E21-76FE-4489-8502-6558BB155CB7}"/>
              </a:ext>
            </a:extLst>
          </p:cNvPr>
          <p:cNvSpPr/>
          <p:nvPr/>
        </p:nvSpPr>
        <p:spPr>
          <a:xfrm rot="10800000" flipV="1">
            <a:off x="10449594" y="1897905"/>
            <a:ext cx="1605719" cy="4208381"/>
          </a:xfrm>
          <a:prstGeom prst="roundRect">
            <a:avLst/>
          </a:prstGeom>
          <a:solidFill>
            <a:schemeClr val="accent6"/>
          </a:solidFill>
          <a:ln>
            <a:solidFill>
              <a:schemeClr val="accent6"/>
            </a:solid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GB" sz="1400" dirty="0"/>
          </a:p>
        </p:txBody>
      </p:sp>
    </p:spTree>
    <p:extLst>
      <p:ext uri="{BB962C8B-B14F-4D97-AF65-F5344CB8AC3E}">
        <p14:creationId xmlns:p14="http://schemas.microsoft.com/office/powerpoint/2010/main" val="2229881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AD533D576CE24997D4B96336F11054" ma:contentTypeVersion="12" ma:contentTypeDescription="Create a new document." ma:contentTypeScope="" ma:versionID="8cb6e73a37c97417273095cbd41a542c">
  <xsd:schema xmlns:xsd="http://www.w3.org/2001/XMLSchema" xmlns:xs="http://www.w3.org/2001/XMLSchema" xmlns:p="http://schemas.microsoft.com/office/2006/metadata/properties" xmlns:ns2="3c6684c8-57ae-40bf-8888-a2d49c38a2fc" xmlns:ns3="efc295d5-4940-43b1-aa28-bd7d66881741" targetNamespace="http://schemas.microsoft.com/office/2006/metadata/properties" ma:root="true" ma:fieldsID="5bc98838a66d6e3cfe4acfa94921c9cd" ns2:_="" ns3:_="">
    <xsd:import namespace="3c6684c8-57ae-40bf-8888-a2d49c38a2fc"/>
    <xsd:import namespace="efc295d5-4940-43b1-aa28-bd7d668817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6684c8-57ae-40bf-8888-a2d49c38a2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e50ef28-99b3-468c-877a-52e04a70a631"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fc295d5-4940-43b1-aa28-bd7d6688174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af08059d-0b4d-4dcb-b0f6-6a0906a01c6a}" ma:internalName="TaxCatchAll" ma:showField="CatchAllData" ma:web="efc295d5-4940-43b1-aa28-bd7d668817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fc295d5-4940-43b1-aa28-bd7d66881741" xsi:nil="true"/>
    <lcf76f155ced4ddcb4097134ff3c332f xmlns="3c6684c8-57ae-40bf-8888-a2d49c38a2fc">
      <Terms xmlns="http://schemas.microsoft.com/office/infopath/2007/PartnerControls"/>
    </lcf76f155ced4ddcb4097134ff3c332f>
    <SharedWithUsers xmlns="efc295d5-4940-43b1-aa28-bd7d66881741">
      <UserInfo>
        <DisplayName/>
        <AccountId xsi:nil="true"/>
        <AccountType/>
      </UserInfo>
    </SharedWithUsers>
  </documentManagement>
</p:properties>
</file>

<file path=customXml/itemProps1.xml><?xml version="1.0" encoding="utf-8"?>
<ds:datastoreItem xmlns:ds="http://schemas.openxmlformats.org/officeDocument/2006/customXml" ds:itemID="{F998C53D-56DC-4F16-A4E3-32DCDEA74E90}"/>
</file>

<file path=customXml/itemProps2.xml><?xml version="1.0" encoding="utf-8"?>
<ds:datastoreItem xmlns:ds="http://schemas.openxmlformats.org/officeDocument/2006/customXml" ds:itemID="{166CC140-451D-4035-8A43-98597894008F}"/>
</file>

<file path=customXml/itemProps3.xml><?xml version="1.0" encoding="utf-8"?>
<ds:datastoreItem xmlns:ds="http://schemas.openxmlformats.org/officeDocument/2006/customXml" ds:itemID="{23306ABF-8FBC-4601-8263-D9D68374E027}"/>
</file>

<file path=docProps/app.xml><?xml version="1.0" encoding="utf-8"?>
<Properties xmlns="http://schemas.openxmlformats.org/officeDocument/2006/extended-properties" xmlns:vt="http://schemas.openxmlformats.org/officeDocument/2006/docPropsVTypes">
  <TotalTime>257</TotalTime>
  <Words>583</Words>
  <Application>Microsoft Office PowerPoint</Application>
  <PresentationFormat>Widescreen</PresentationFormat>
  <Paragraphs>73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 Parry</dc:creator>
  <cp:lastModifiedBy>Jon Parry</cp:lastModifiedBy>
  <cp:revision>1</cp:revision>
  <dcterms:created xsi:type="dcterms:W3CDTF">2022-02-14T12:38:47Z</dcterms:created>
  <dcterms:modified xsi:type="dcterms:W3CDTF">2022-02-15T13:19:59Z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0x0101002BF91F6360BDD04F89F0DFDA44A8C8B9</vt:lpwstr>
  </property>
  <property fmtid="{D5CDD505-2E9C-101B-9397-08002B2CF9AE}" pid="3" name="Order">
    <vt:r8>24600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ies>
</file>